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77450" cy="7562850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7E6440E-328D-4D86-A1FC-C4006A36E7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6864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00A16F-669F-4B77-8BE7-07259F7512F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11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BF6C08-FCEA-45CF-96FD-0D915A940066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97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8250"/>
            <a:ext cx="7558088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1925"/>
            <a:ext cx="7558088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1DD6D2-D5CA-40D2-AF29-3BAFD5BD59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24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ED0528-188D-496F-A73D-72B9CA34DC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376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7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7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ECC305-E823-4B5D-BCBF-0EF28F0861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50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6463" y="6889750"/>
            <a:ext cx="3192462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4713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982443A-9D61-4094-BBF5-B38F050DD0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95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F13906-127B-48BD-BA4B-E386AE2A53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423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5950"/>
            <a:ext cx="8691562" cy="31448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60950"/>
            <a:ext cx="8691562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1DB29B-69F7-49C9-82F2-567A5E30DB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10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70063"/>
            <a:ext cx="4457700" cy="4989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70063"/>
            <a:ext cx="4457700" cy="4989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03062D-75CB-430D-953E-9DBDDA0A7FE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96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1562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4200"/>
            <a:ext cx="426402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2250"/>
            <a:ext cx="4264025" cy="406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225" y="1854200"/>
            <a:ext cx="42830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2762250"/>
            <a:ext cx="4283075" cy="406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0335AB-6484-4CDF-B544-2A6D2552B4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375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CD5D28-33E9-45AD-9428-573128A371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87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366590-CA72-40C7-9C2C-05A10B0069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926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4825"/>
            <a:ext cx="325120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4663" y="1089025"/>
            <a:ext cx="5100637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7ACD45-DAC5-4636-8992-DD9BF2192F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053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4825"/>
            <a:ext cx="325120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4663" y="1089025"/>
            <a:ext cx="5100637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531754-2D00-4FB3-8961-DF80861A0C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54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70063"/>
            <a:ext cx="9067800" cy="49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97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9750"/>
            <a:ext cx="3192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4713" y="68897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0AE5684-32AA-4A66-BBA3-AFB47045073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8996362" cy="691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A Perfect Heart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Morning sun light of creation</a:t>
            </a:r>
          </a:p>
          <a:p>
            <a:pPr algn="ctr"/>
            <a:r>
              <a:rPr lang="en-CA" sz="3600"/>
              <a:t>Grassy fields of velvet flow</a:t>
            </a:r>
          </a:p>
          <a:p>
            <a:pPr algn="ctr"/>
            <a:r>
              <a:rPr lang="en-CA" sz="3600"/>
              <a:t>Silver clouds a shimmering curtain</a:t>
            </a:r>
          </a:p>
          <a:p>
            <a:pPr algn="ctr"/>
            <a:r>
              <a:rPr lang="en-CA" sz="3600"/>
              <a:t>He's designed a perfect world</a:t>
            </a:r>
          </a:p>
          <a:p>
            <a:pPr algn="ctr"/>
            <a:r>
              <a:rPr lang="en-CA" sz="3600"/>
              <a:t>I'm amazed at His talents</a:t>
            </a:r>
          </a:p>
          <a:p>
            <a:pPr algn="ctr"/>
            <a:r>
              <a:rPr lang="en-CA" sz="3600"/>
              <a:t>I stand in awe of one so great</a:t>
            </a:r>
          </a:p>
          <a:p>
            <a:pPr algn="ctr"/>
            <a:r>
              <a:rPr lang="en-CA" sz="3600"/>
              <a:t>Now my soul begins to sing out</a:t>
            </a:r>
          </a:p>
          <a:p>
            <a:pPr algn="ctr"/>
            <a:r>
              <a:rPr lang="en-CA" sz="3600"/>
              <a:t>To the source from which it came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 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20650"/>
            <a:ext cx="9536112" cy="725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Bless the Lord who reigns with beauty</a:t>
            </a:r>
          </a:p>
          <a:p>
            <a:pPr algn="ctr"/>
            <a:r>
              <a:rPr lang="en-CA" sz="3600"/>
              <a:t>Bless the Lord who reigns with wisdom and with power</a:t>
            </a:r>
          </a:p>
          <a:p>
            <a:pPr algn="ctr"/>
            <a:r>
              <a:rPr lang="en-CA" sz="3600"/>
              <a:t>Bless the Lord who reigns my life with so much love</a:t>
            </a:r>
          </a:p>
          <a:p>
            <a:pPr algn="ctr"/>
            <a:r>
              <a:rPr lang="en-CA" sz="3600"/>
              <a:t>He can make a perfect heart</a:t>
            </a:r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Praise the Lord who reigns in beauty</a:t>
            </a:r>
          </a:p>
          <a:p>
            <a:pPr algn="ctr"/>
            <a:r>
              <a:rPr lang="en-CA" sz="3600"/>
              <a:t>Praise the Lord who reigns with </a:t>
            </a:r>
          </a:p>
          <a:p>
            <a:pPr algn="ctr"/>
            <a:r>
              <a:rPr lang="en-CA" sz="3600"/>
              <a:t>wisdom and with power</a:t>
            </a:r>
          </a:p>
          <a:p>
            <a:pPr algn="ctr"/>
            <a:r>
              <a:rPr lang="en-CA" sz="3600"/>
              <a:t>Praise the Lord who reigns my life </a:t>
            </a:r>
          </a:p>
          <a:p>
            <a:pPr algn="ctr"/>
            <a:r>
              <a:rPr lang="en-CA" sz="3600"/>
              <a:t>with so much love</a:t>
            </a:r>
          </a:p>
          <a:p>
            <a:pPr algn="ctr"/>
            <a:r>
              <a:rPr lang="en-CA" sz="3600"/>
              <a:t>He can make a perfect heart</a:t>
            </a:r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126</Words>
  <Application>Microsoft Office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2008-04-26T00:41:02Z</dcterms:created>
  <dcterms:modified xsi:type="dcterms:W3CDTF">2013-10-11T03:13:33Z</dcterms:modified>
</cp:coreProperties>
</file>