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AFAEDF1-01C7-4A44-84CC-D239C44B8B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4670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D299AE-976C-964B-B3D3-74D15EDFDDC0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8B5220-4B21-364B-8621-0FABD66496DF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F294A6-127F-2D4F-A051-8BB955B26EC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816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8E23C1-9F49-BA4F-B37E-617641760A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129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386605-FDBE-3543-A853-CA0CC00250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7308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6CB0782-C353-A145-B283-C7E98F6DA3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554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5E25BC-BF6F-214D-982E-B581DA9902A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467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C3DE2D-DF97-2147-A146-44669C5223D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311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986BAD-E966-554E-937D-EB0A86F7DF1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17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0E0101-D3C4-6E49-A081-C330DD7850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220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759FB9-D1C1-B343-BC17-0EE7BA229BC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19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523702-C688-6C46-8304-B1F76433F9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489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525398-EE70-3547-B0A3-5F91F0C2D0C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12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D77D8F-E053-1840-9862-1D73ED58EC8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530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03CF912-5101-7C4D-88BF-AB0BA73AE97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6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A Wonderful Saviour is Jesus my Lord</a:t>
            </a:r>
          </a:p>
          <a:p>
            <a:pPr algn="ctr"/>
            <a:r>
              <a:rPr lang="en-CA" sz="3200"/>
              <a:t>A wonderful Savior is Jesus my Lord,</a:t>
            </a:r>
          </a:p>
          <a:p>
            <a:pPr algn="ctr"/>
            <a:r>
              <a:rPr lang="en-CA" sz="3200"/>
              <a:t>A wonderful Savior to me;</a:t>
            </a:r>
          </a:p>
          <a:p>
            <a:pPr algn="ctr"/>
            <a:r>
              <a:rPr lang="en-CA" sz="3200"/>
              <a:t>He hideth my soul in the cleft of the rock,</a:t>
            </a:r>
          </a:p>
          <a:p>
            <a:pPr algn="ctr"/>
            <a:r>
              <a:rPr lang="en-CA" sz="3200"/>
              <a:t>Where rivers of pleasure I see.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A wonderful Savior is Jesus my Lord,</a:t>
            </a:r>
          </a:p>
          <a:p>
            <a:pPr algn="ctr"/>
            <a:r>
              <a:rPr lang="en-CA" sz="3200"/>
              <a:t>He taketh my burden away</a:t>
            </a:r>
          </a:p>
          <a:p>
            <a:pPr algn="ctr"/>
            <a:r>
              <a:rPr lang="en-CA" sz="3200"/>
              <a:t>He holdeth me up and I shall not be moved,</a:t>
            </a:r>
          </a:p>
          <a:p>
            <a:pPr algn="ctr"/>
            <a:r>
              <a:rPr lang="en-CA" sz="3200"/>
              <a:t>He giveth me strength as my day.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6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/>
              <a:t>With numberless blessings each moment he crowns</a:t>
            </a:r>
          </a:p>
          <a:p>
            <a:pPr algn="ctr"/>
            <a:r>
              <a:rPr lang="en-CA" sz="3200"/>
              <a:t>And filled with His fullness divine,</a:t>
            </a:r>
          </a:p>
          <a:p>
            <a:pPr algn="ctr"/>
            <a:r>
              <a:rPr lang="en-CA" sz="3200"/>
              <a:t>I sing in my rapture, O glory to God</a:t>
            </a:r>
          </a:p>
          <a:p>
            <a:pPr algn="ctr"/>
            <a:r>
              <a:rPr lang="en-CA" sz="3200"/>
              <a:t>For such a redeemer as mine.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He hideth my soul in the cleft of the rock</a:t>
            </a:r>
          </a:p>
          <a:p>
            <a:pPr algn="ctr"/>
            <a:r>
              <a:rPr lang="en-CA" sz="3200"/>
              <a:t>That shadows a dry, thirsty land;</a:t>
            </a:r>
          </a:p>
          <a:p>
            <a:pPr algn="ctr"/>
            <a:r>
              <a:rPr lang="en-CA" sz="3200"/>
              <a:t>He hideth my life with the depths of His love,</a:t>
            </a:r>
          </a:p>
          <a:p>
            <a:pPr algn="ctr"/>
            <a:r>
              <a:rPr lang="en-CA" sz="3200"/>
              <a:t>And covers me there with His hand,</a:t>
            </a:r>
          </a:p>
          <a:p>
            <a:pPr algn="ctr"/>
            <a:r>
              <a:rPr lang="en-CA" sz="3200"/>
              <a:t>And covers me there with His hand.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3540</TotalTime>
  <Words>159</Words>
  <Application>Microsoft Macintosh PowerPoint</Application>
  <PresentationFormat>Custom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116</cp:revision>
  <cp:lastPrinted>1601-01-01T00:00:00Z</cp:lastPrinted>
  <dcterms:created xsi:type="dcterms:W3CDTF">2008-04-25T08:00:10Z</dcterms:created>
  <dcterms:modified xsi:type="dcterms:W3CDTF">2014-10-15T16:19:58Z</dcterms:modified>
</cp:coreProperties>
</file>