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F60EDCC-F3AE-4745-9567-318495C2B1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46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13CED0-9862-DC4A-890B-608AAE6674A3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7B8A9A-2D9B-3E4A-856C-BA3AC76AB8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47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24AFCF-CBC8-954E-9C33-132A5C8E11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18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98ABB9-7FFF-EC4D-B353-064740DC07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22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53C84A5-BA79-6A48-92E2-CE93741099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34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6F05A1-21DE-6345-98EC-4449E7D9DE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82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A26D4F-A1E1-F649-980B-C7413E65C8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943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89B76F-0F2A-704C-86DA-4A5CBD36E4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361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426A77-42CF-6943-B999-E4B26BBC20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9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9C244C-150E-3043-ACD6-69A79693CA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453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8FB798-B669-F540-8ED2-0D367A4775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64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ABBD20-0670-7948-B8D0-A1540E1FA2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56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0957C2-EAB8-524A-96DD-697A99AFF04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428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E4693E3-D349-3248-97F9-58B27D272F4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Above All</a:t>
            </a:r>
          </a:p>
          <a:p>
            <a:pPr algn="ctr"/>
            <a:r>
              <a:rPr lang="en-CA" sz="3600"/>
              <a:t>  Above all kingdoms, above all thrones</a:t>
            </a:r>
          </a:p>
          <a:p>
            <a:pPr algn="ctr"/>
            <a:r>
              <a:rPr lang="en-CA" sz="3600"/>
              <a:t>Above all wonders the world has ever known</a:t>
            </a:r>
          </a:p>
          <a:p>
            <a:pPr algn="ctr"/>
            <a:r>
              <a:rPr lang="en-CA" sz="3600"/>
              <a:t>Above all wealth and treasures of the earth</a:t>
            </a:r>
          </a:p>
          <a:p>
            <a:pPr algn="ctr"/>
            <a:r>
              <a:rPr lang="en-CA" sz="3600"/>
              <a:t>There's no way to measure what you're worth</a:t>
            </a:r>
          </a:p>
          <a:p>
            <a:pPr algn="ctr"/>
            <a:r>
              <a:rPr lang="en-CA" sz="3600"/>
              <a:t>(repeat)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Crucified, laid behind a stone</a:t>
            </a:r>
          </a:p>
          <a:p>
            <a:pPr algn="ctr"/>
            <a:r>
              <a:rPr lang="en-CA" sz="3600"/>
              <a:t>You lived to die, rejected and alone</a:t>
            </a:r>
          </a:p>
          <a:p>
            <a:pPr algn="ctr"/>
            <a:r>
              <a:rPr lang="en-CA" sz="3600"/>
              <a:t>Like a rose, trampled on the ground</a:t>
            </a:r>
          </a:p>
          <a:p>
            <a:pPr algn="ctr"/>
            <a:r>
              <a:rPr lang="en-CA" sz="3600"/>
              <a:t>You took the fall,  and thought of me</a:t>
            </a:r>
          </a:p>
          <a:p>
            <a:pPr algn="ctr"/>
            <a:r>
              <a:rPr lang="en-CA" sz="3600"/>
              <a:t>Above all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76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2014-10-15T16:20:52Z</dcterms:modified>
</cp:coreProperties>
</file>