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1086C4F7-EA50-0A4F-BE90-8465F76C921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94371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0D8BCF1-F860-7A47-AB15-347FAF718B1C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AFBD3DF-5E3F-9B4A-ADDA-FCA309A5052A}" type="slidenum">
              <a:rPr lang="en-CA"/>
              <a:pPr/>
              <a:t>2</a:t>
            </a:fld>
            <a:endParaRPr lang="en-CA"/>
          </a:p>
        </p:txBody>
      </p:sp>
      <p:sp>
        <p:nvSpPr>
          <p:cNvPr id="7169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7170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E489C70-3642-F94B-97C1-428A303173CA}" type="slidenum">
              <a:rPr lang="en-CA"/>
              <a:pPr/>
              <a:t>3</a:t>
            </a:fld>
            <a:endParaRPr lang="en-CA"/>
          </a:p>
        </p:txBody>
      </p:sp>
      <p:sp>
        <p:nvSpPr>
          <p:cNvPr id="8193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8194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0464BAD-2406-AD4E-B54E-8DC125DD49E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5643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1FB0339-A074-0647-91F7-D63CF1D4F11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1313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4CFC0F35-04A5-2844-849F-CB0DAEA34CB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075189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27577A9D-5EF9-944E-A929-F3EA6A32341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41346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7AA8612-EAEE-C143-B7FA-59DE87224FE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1266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CE1A320-D2A1-DF45-A6DE-6AEB68E852A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15506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180883-34DF-F145-A7A9-420D8A28317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9786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651EEED-816F-B845-BCCB-9E47A8700EF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899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DE4028D-C6CF-DF42-8CEA-E8E9BBD8304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46550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58D63EF-CECD-9D47-A0D1-8F473DB0EFD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220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AB122DA-5953-6D4B-9CA4-93640601721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95158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94A6FB5-3E43-684C-85D7-29F6A048725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6369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E9C63D1D-1243-EC40-938A-70FA052E7D8B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8999537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 u="sng"/>
              <a:t>At the Cross</a:t>
            </a:r>
          </a:p>
          <a:p>
            <a:pPr algn="ctr"/>
            <a:r>
              <a:rPr lang="en-CA" sz="3600"/>
              <a:t>Alas, and did my Saviour bleed?  </a:t>
            </a:r>
          </a:p>
          <a:p>
            <a:pPr algn="ctr"/>
            <a:r>
              <a:rPr lang="en-CA" sz="3600"/>
              <a:t>And did my sovereign die?</a:t>
            </a:r>
          </a:p>
          <a:p>
            <a:pPr algn="ctr"/>
            <a:r>
              <a:rPr lang="en-CA" sz="3600"/>
              <a:t>Would He devote that sacred Head?</a:t>
            </a:r>
          </a:p>
          <a:p>
            <a:pPr algn="ctr"/>
            <a:r>
              <a:rPr lang="en-CA" sz="3600"/>
              <a:t>For sinners such as I?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At the cross, at the cross</a:t>
            </a:r>
          </a:p>
          <a:p>
            <a:pPr algn="ctr"/>
            <a:r>
              <a:rPr lang="en-CA" sz="3600"/>
              <a:t>Where I first saw the light,</a:t>
            </a:r>
          </a:p>
          <a:p>
            <a:pPr algn="ctr"/>
            <a:r>
              <a:rPr lang="en-CA" sz="3600"/>
              <a:t>And the burden of my heart rolled away,</a:t>
            </a:r>
          </a:p>
          <a:p>
            <a:pPr algn="ctr"/>
            <a:r>
              <a:rPr lang="en-CA" sz="3600"/>
              <a:t>It was there by faith I received my sight</a:t>
            </a:r>
          </a:p>
          <a:p>
            <a:pPr algn="ctr"/>
            <a:r>
              <a:rPr lang="en-CA" sz="3600"/>
              <a:t>And now I am happy all the day.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1/3</a:t>
            </a:r>
          </a:p>
          <a:p>
            <a:pPr algn="ctr"/>
            <a:r>
              <a:rPr lang="en-CA" sz="1200"/>
              <a:t>ccli 132991a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8999537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Was it for crimes that I have done</a:t>
            </a:r>
          </a:p>
          <a:p>
            <a:pPr algn="ctr"/>
            <a:r>
              <a:rPr lang="en-CA" sz="3600"/>
              <a:t>He groaned upon the tree?</a:t>
            </a:r>
          </a:p>
          <a:p>
            <a:pPr algn="ctr"/>
            <a:r>
              <a:rPr lang="en-CA" sz="3600"/>
              <a:t>Amazing pity!  Grace unknown!</a:t>
            </a:r>
          </a:p>
          <a:p>
            <a:pPr algn="ctr"/>
            <a:r>
              <a:rPr lang="en-CA" sz="3600"/>
              <a:t>And love beyond degree!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At the cross, at the cross</a:t>
            </a:r>
          </a:p>
          <a:p>
            <a:pPr algn="ctr"/>
            <a:r>
              <a:rPr lang="en-CA" sz="3600"/>
              <a:t>Where I first saw the light,</a:t>
            </a:r>
          </a:p>
          <a:p>
            <a:pPr algn="ctr"/>
            <a:r>
              <a:rPr lang="en-CA" sz="3600"/>
              <a:t>And the burden of my heart rolled away,</a:t>
            </a:r>
          </a:p>
          <a:p>
            <a:pPr algn="ctr"/>
            <a:r>
              <a:rPr lang="en-CA" sz="3600"/>
              <a:t>It was there by faith I received my sight</a:t>
            </a:r>
          </a:p>
          <a:p>
            <a:pPr algn="ctr"/>
            <a:r>
              <a:rPr lang="en-CA" sz="3600"/>
              <a:t>And now I am happy all the day.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2/3</a:t>
            </a:r>
          </a:p>
          <a:p>
            <a:pPr algn="ctr"/>
            <a:r>
              <a:rPr lang="en-CA" sz="1200"/>
              <a:t>ccli 132991a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360363" y="179388"/>
            <a:ext cx="8999537" cy="6916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600"/>
              <a:t>But drops of grief can ne'er repay</a:t>
            </a:r>
          </a:p>
          <a:p>
            <a:pPr algn="ctr"/>
            <a:r>
              <a:rPr lang="en-CA" sz="3600"/>
              <a:t>The debt of love I owe;</a:t>
            </a:r>
          </a:p>
          <a:p>
            <a:pPr algn="ctr"/>
            <a:r>
              <a:rPr lang="en-CA" sz="3600"/>
              <a:t>Heree, Lord, I give myself away,</a:t>
            </a:r>
          </a:p>
          <a:p>
            <a:pPr algn="ctr"/>
            <a:r>
              <a:rPr lang="en-CA" sz="3600"/>
              <a:t>Tis all that I can do.</a:t>
            </a:r>
          </a:p>
          <a:p>
            <a:pPr algn="ctr"/>
            <a:endParaRPr lang="en-CA" sz="3600"/>
          </a:p>
          <a:p>
            <a:pPr algn="ctr"/>
            <a:endParaRPr lang="en-CA" sz="3600"/>
          </a:p>
          <a:p>
            <a:pPr algn="ctr"/>
            <a:r>
              <a:rPr lang="en-CA" sz="3600"/>
              <a:t>At the cross, at the cross</a:t>
            </a:r>
          </a:p>
          <a:p>
            <a:pPr algn="ctr"/>
            <a:r>
              <a:rPr lang="en-CA" sz="3600"/>
              <a:t>Where I first saw the light,</a:t>
            </a:r>
          </a:p>
          <a:p>
            <a:pPr algn="ctr"/>
            <a:r>
              <a:rPr lang="en-CA" sz="3600"/>
              <a:t>And the burden of my heart rolled away,</a:t>
            </a:r>
          </a:p>
          <a:p>
            <a:pPr algn="ctr"/>
            <a:r>
              <a:rPr lang="en-CA" sz="3600"/>
              <a:t>It was there by faith I received my sight</a:t>
            </a:r>
          </a:p>
          <a:p>
            <a:pPr algn="ctr"/>
            <a:r>
              <a:rPr lang="en-CA" sz="3600"/>
              <a:t>And now I am happy all the day.</a:t>
            </a:r>
          </a:p>
          <a:p>
            <a:pPr algn="ctr"/>
            <a:endParaRPr lang="en-CA" sz="3600"/>
          </a:p>
          <a:p>
            <a:pPr algn="ctr"/>
            <a:r>
              <a:rPr lang="en-CA" sz="3600"/>
              <a:t>3/3</a:t>
            </a:r>
          </a:p>
          <a:p>
            <a:pPr algn="ctr"/>
            <a:r>
              <a:rPr lang="en-CA" sz="1200"/>
              <a:t>ccli 132991a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226</Words>
  <Application>Microsoft Macintosh PowerPoint</Application>
  <PresentationFormat>Custom</PresentationFormat>
  <Paragraphs>45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6</cp:revision>
  <cp:lastPrinted>1601-01-01T00:00:00Z</cp:lastPrinted>
  <dcterms:created xsi:type="dcterms:W3CDTF">2008-04-26T00:41:02Z</dcterms:created>
  <dcterms:modified xsi:type="dcterms:W3CDTF">2014-10-15T16:21:22Z</dcterms:modified>
</cp:coreProperties>
</file>