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27CDA19-EEC0-E842-BDBD-B55AEF0C63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9510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49CC8D-1C22-8146-B95E-E9E4D65A1E96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0DD373-F404-E14C-9715-E854B70184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12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047822-5C80-F94E-92E9-2FE62FD8F2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94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FDC8DF-8041-5B41-937A-8E349192F0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02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DB38043-9C08-AD44-8909-026BFCC319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87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C41FA0-6D66-6149-AB74-B062033674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46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A8123F-56D1-EB4C-A001-7483D5BE25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24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BCF4DF-623B-AC46-B47B-708818F3F7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8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7D1D4C-90F4-5B43-B3EE-815F625B2C6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F84A1E-FDEC-2B4B-B66F-4BE4E92976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74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AE11BE-B21D-2F41-8D31-B27B266DFE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03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2F128E-16A5-5040-8450-A3BAAB0E77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639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84FE9A-B361-0E43-B869-13C2BF86ED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69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2222E3A-8B8B-684A-8CAA-FBA1C112A23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Alive, Alive, Alive Forevermore</a:t>
            </a:r>
          </a:p>
          <a:p>
            <a:pPr algn="ctr"/>
            <a:r>
              <a:rPr lang="en-CA" sz="3200">
                <a:cs typeface="TimesNewRoman" charset="0"/>
              </a:rPr>
              <a:t>Alive alive alive forevermore</a:t>
            </a:r>
          </a:p>
          <a:p>
            <a:pPr algn="ctr"/>
            <a:r>
              <a:rPr lang="en-CA" sz="3200">
                <a:cs typeface="TimesNewRoman" charset="0"/>
              </a:rPr>
              <a:t>My Jesus is alive</a:t>
            </a:r>
          </a:p>
          <a:p>
            <a:pPr algn="ctr"/>
            <a:r>
              <a:rPr lang="en-CA" sz="3200">
                <a:cs typeface="TimesNewRoman" charset="0"/>
              </a:rPr>
              <a:t>Alive forevermore</a:t>
            </a:r>
          </a:p>
          <a:p>
            <a:pPr algn="ctr"/>
            <a:r>
              <a:rPr lang="en-CA" sz="3200">
                <a:cs typeface="TimesNewRoman" charset="0"/>
              </a:rPr>
              <a:t>Alive alive alive forevermore</a:t>
            </a:r>
          </a:p>
          <a:p>
            <a:pPr algn="ctr"/>
            <a:r>
              <a:rPr lang="en-CA" sz="3200">
                <a:cs typeface="TimesNewRoman" charset="0"/>
              </a:rPr>
              <a:t>My Jesus is alive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Sing hallelujah sing hallelujah</a:t>
            </a:r>
          </a:p>
          <a:p>
            <a:pPr algn="ctr"/>
            <a:r>
              <a:rPr lang="en-CA" sz="3200">
                <a:cs typeface="TimesNewRoman" charset="0"/>
              </a:rPr>
              <a:t>My Jesus is alive forevermore</a:t>
            </a:r>
          </a:p>
          <a:p>
            <a:pPr algn="ctr"/>
            <a:r>
              <a:rPr lang="en-CA" sz="3200">
                <a:cs typeface="TimesNewRoman" charset="0"/>
              </a:rPr>
              <a:t>Sing hallelujah sing hallelujah</a:t>
            </a:r>
          </a:p>
          <a:p>
            <a:pPr algn="ctr"/>
            <a:r>
              <a:rPr lang="en-CA" sz="3200">
                <a:cs typeface="TimesNewRoman" charset="0"/>
              </a:rPr>
              <a:t>My Jesus is alive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2008-04-25T18:39:53Z</dcterms:created>
  <dcterms:modified xsi:type="dcterms:W3CDTF">2014-10-15T16:21:47Z</dcterms:modified>
</cp:coreProperties>
</file>