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40EF0866-14B8-BB46-8B54-B8B95079716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8658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55DA67-B2B1-0540-9D3B-4A9F935707E0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04DCEDD-88C2-0B40-8CE8-7F0CF99A7FE8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8097CC8-FCD8-5B4A-AC30-2015D270806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2823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BF4C15-2DA1-F742-9639-EF2E003E165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377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AD42FC-93FC-B049-809A-E4C4A52317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2534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43756C66-1858-BF45-ADB5-9C967B5A96F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817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A8494B-DAF8-424F-B463-DFB6B715573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8227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4ABA95-3FDF-C24B-A110-7A591C46973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2839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BFE02A2-C559-814E-9550-3CDAD9D1C05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4992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ED6A537-6857-A948-90FE-C6BEC09E4DA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5114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4D57E2-B3CC-184C-A13A-9212B76F7F9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0274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95A5695-18BC-1D4A-973F-74FF9B4B495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6864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E43E987-0890-A74C-AA7A-104FC44B8F5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792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8779B2-D89D-E54A-9C7A-B5578DD591A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3039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EED2B8AB-795D-CB49-AECE-8F882A76763A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09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 u="sng"/>
              <a:t>All Creation</a:t>
            </a:r>
          </a:p>
          <a:p>
            <a:pPr algn="ctr"/>
            <a:r>
              <a:rPr lang="en-CA" sz="3200"/>
              <a:t>We come to You with heart of thanks, for Your love</a:t>
            </a:r>
          </a:p>
          <a:p>
            <a:pPr algn="ctr"/>
            <a:r>
              <a:rPr lang="en-CA" sz="3200"/>
              <a:t>To be a living sacrifice, brought with love</a:t>
            </a:r>
          </a:p>
          <a:p>
            <a:pPr algn="ctr"/>
            <a:r>
              <a:rPr lang="en-CA" sz="3200"/>
              <a:t>We come to You with a heart of thanks, for Your love</a:t>
            </a:r>
          </a:p>
          <a:p>
            <a:pPr algn="ctr"/>
            <a:r>
              <a:rPr lang="en-CA" sz="3200"/>
              <a:t>An offering of all we are, brought with love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All creation looks to You</a:t>
            </a:r>
          </a:p>
          <a:p>
            <a:pPr algn="ctr"/>
            <a:r>
              <a:rPr lang="en-CA" sz="3200"/>
              <a:t>All provision comes from You</a:t>
            </a:r>
          </a:p>
          <a:p>
            <a:pPr algn="ctr"/>
            <a:r>
              <a:rPr lang="en-CA" sz="3200"/>
              <a:t>In every sunrise hope shines through</a:t>
            </a:r>
          </a:p>
          <a:p>
            <a:pPr algn="ctr"/>
            <a:r>
              <a:rPr lang="en-CA" sz="3200"/>
              <a:t>For Your mercy we thank You.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38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/>
              <a:t>We come to You with a song of praise, for Your love</a:t>
            </a:r>
          </a:p>
          <a:p>
            <a:pPr algn="ctr"/>
            <a:r>
              <a:rPr lang="en-CA" sz="3200"/>
              <a:t>The music of our soul's delight, brought with love</a:t>
            </a:r>
          </a:p>
          <a:p>
            <a:pPr algn="ctr"/>
            <a:r>
              <a:rPr lang="en-CA" sz="3200"/>
              <a:t>We come to You with a song of praise, for Your love</a:t>
            </a:r>
          </a:p>
          <a:p>
            <a:pPr algn="ctr"/>
            <a:r>
              <a:rPr lang="en-CA" sz="3200"/>
              <a:t>Sounds of joy and gratefulness, brought with love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All creation looks to You</a:t>
            </a:r>
          </a:p>
          <a:p>
            <a:pPr algn="ctr"/>
            <a:r>
              <a:rPr lang="en-CA" sz="3200"/>
              <a:t>All provision comes from You</a:t>
            </a:r>
          </a:p>
          <a:p>
            <a:pPr algn="ctr"/>
            <a:r>
              <a:rPr lang="en-CA" sz="3200"/>
              <a:t>In every sunrise hope shines through</a:t>
            </a:r>
          </a:p>
          <a:p>
            <a:pPr algn="ctr"/>
            <a:r>
              <a:rPr lang="en-CA" sz="3200"/>
              <a:t>For Your mercy we thank You.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All creation looks to You</a:t>
            </a:r>
          </a:p>
          <a:p>
            <a:pPr algn="ctr"/>
            <a:r>
              <a:rPr lang="en-CA" sz="3200"/>
              <a:t>All provision comes from You</a:t>
            </a:r>
          </a:p>
          <a:p>
            <a:pPr algn="ctr"/>
            <a:r>
              <a:rPr lang="en-CA" sz="3200"/>
              <a:t>In every rhythm we thank You</a:t>
            </a:r>
          </a:p>
          <a:p>
            <a:pPr algn="ctr"/>
            <a:r>
              <a:rPr lang="en-CA" sz="3200"/>
              <a:t>(In every season we thank You)</a:t>
            </a:r>
          </a:p>
          <a:p>
            <a:pPr algn="ctr"/>
            <a:r>
              <a:rPr lang="en-CA" sz="3200"/>
              <a:t>For Your love</a:t>
            </a:r>
          </a:p>
          <a:p>
            <a:pPr algn="ctr"/>
            <a:r>
              <a:rPr lang="en-CA" sz="3200"/>
              <a:t>2/2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174</Words>
  <Application>Microsoft Macintosh PowerPoint</Application>
  <PresentationFormat>Custom</PresentationFormat>
  <Paragraphs>34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8</cp:revision>
  <cp:lastPrinted>1601-01-01T00:00:00Z</cp:lastPrinted>
  <dcterms:created xsi:type="dcterms:W3CDTF">2008-04-26T18:24:32Z</dcterms:created>
  <dcterms:modified xsi:type="dcterms:W3CDTF">2014-10-15T16:22:09Z</dcterms:modified>
</cp:coreProperties>
</file>