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6E197D6-B501-476C-93AC-4B23923F683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45871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4F9BA9-DF85-490C-A998-4706F0B86E98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76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4F9BA9-DF85-490C-A998-4706F0B86E98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31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48CCCC-FB35-4312-AB57-83150B76784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3027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49DF58-08AF-4868-97CB-F1D4F98E597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903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DCF09A-F54B-4ADD-A6AD-9487095C51E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25847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D0BBCAE-A24E-4BB5-B7A8-812C41F006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1066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3CB042-F37A-433A-9913-BF31BA1B64D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39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52E87F-5CA0-4A67-98D3-C35DF731C2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348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72CEA1-E9BC-4EEE-9932-82B34C724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9313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3A0CDB-2AFC-44D1-840B-667FAAE8EF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91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262E-6CA0-44FA-BFEB-A185CEADB15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9969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05D741-9896-42B0-85E8-23B3055C0A3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2866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1A3C18-E783-4A5F-8F29-1C4FF9631B3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505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012924-73B3-4644-B533-5091D18BCFE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180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BB2CDC4-D739-40C2-9E32-06265543521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8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 dirty="0" smtClean="0"/>
              <a:t>All Hail the Power of Jesus’ Name</a:t>
            </a:r>
            <a:endParaRPr lang="en-CA" altLang="en-US" sz="3200" u="sng" dirty="0"/>
          </a:p>
          <a:p>
            <a:pPr algn="ctr"/>
            <a:r>
              <a:rPr lang="en-CA" altLang="en-US" sz="3200" dirty="0" smtClean="0"/>
              <a:t>All hail the power of Jesus’ name!</a:t>
            </a:r>
          </a:p>
          <a:p>
            <a:pPr algn="ctr"/>
            <a:r>
              <a:rPr lang="en-CA" altLang="en-US" sz="3200" dirty="0" smtClean="0"/>
              <a:t>Let angels prostrate fall,</a:t>
            </a:r>
          </a:p>
          <a:p>
            <a:pPr algn="ctr"/>
            <a:r>
              <a:rPr lang="en-CA" altLang="en-US" sz="3200" dirty="0" smtClean="0"/>
              <a:t>Bring forth the royal diadem,</a:t>
            </a:r>
          </a:p>
          <a:p>
            <a:pPr algn="ctr"/>
            <a:r>
              <a:rPr lang="en-CA" altLang="en-US" sz="3200" dirty="0" smtClean="0"/>
              <a:t>And crown him Lord of all.</a:t>
            </a:r>
          </a:p>
          <a:p>
            <a:pPr algn="ctr"/>
            <a:r>
              <a:rPr lang="en-CA" altLang="en-US" sz="3200" dirty="0"/>
              <a:t>Bring forth the royal diadem,</a:t>
            </a:r>
          </a:p>
          <a:p>
            <a:pPr algn="ctr"/>
            <a:r>
              <a:rPr lang="en-CA" altLang="en-US" sz="3200" dirty="0"/>
              <a:t>And crown him Lord of all.</a:t>
            </a:r>
          </a:p>
          <a:p>
            <a:pPr algn="ctr"/>
            <a:endParaRPr lang="en-CA" altLang="en-US" sz="3200" dirty="0"/>
          </a:p>
          <a:p>
            <a:pPr algn="ctr"/>
            <a:r>
              <a:rPr lang="en-CA" altLang="en-US" sz="3200" dirty="0" smtClean="0"/>
              <a:t>Ye chosen seed of Israel’s race,</a:t>
            </a:r>
          </a:p>
          <a:p>
            <a:pPr algn="ctr"/>
            <a:r>
              <a:rPr lang="en-CA" altLang="en-US" sz="3200" dirty="0" smtClean="0"/>
              <a:t>Ye ransomed from the fall.</a:t>
            </a:r>
          </a:p>
          <a:p>
            <a:pPr algn="ctr"/>
            <a:r>
              <a:rPr lang="en-CA" altLang="en-US" sz="3200" dirty="0" smtClean="0"/>
              <a:t>Hail him who saves you by his grace,</a:t>
            </a:r>
          </a:p>
          <a:p>
            <a:pPr algn="ctr"/>
            <a:r>
              <a:rPr lang="en-CA" altLang="en-US" sz="3200" dirty="0" smtClean="0"/>
              <a:t>And crown him Lord of all.</a:t>
            </a:r>
          </a:p>
          <a:p>
            <a:pPr algn="ctr"/>
            <a:r>
              <a:rPr lang="en-CA" altLang="en-US" sz="3200" dirty="0"/>
              <a:t>Hail him who saves you by his grace,</a:t>
            </a:r>
          </a:p>
          <a:p>
            <a:pPr algn="ctr"/>
            <a:r>
              <a:rPr lang="en-CA" altLang="en-US" sz="3200" dirty="0"/>
              <a:t>And crown him Lord of all.</a:t>
            </a:r>
          </a:p>
          <a:p>
            <a:pPr algn="ctr"/>
            <a:endParaRPr lang="en-CA" altLang="en-US" sz="3200" dirty="0"/>
          </a:p>
          <a:p>
            <a:pPr algn="ctr"/>
            <a:r>
              <a:rPr lang="en-CA" altLang="en-US" sz="3200" dirty="0" smtClean="0"/>
              <a:t>1/2</a:t>
            </a:r>
            <a:endParaRPr lang="en-CA" altLang="en-US" sz="3200" dirty="0"/>
          </a:p>
          <a:p>
            <a:pPr algn="ctr"/>
            <a:r>
              <a:rPr lang="en-CA" altLang="en-US" sz="14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8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dirty="0" smtClean="0"/>
              <a:t>Let every kindred, every tribe</a:t>
            </a:r>
          </a:p>
          <a:p>
            <a:pPr algn="ctr"/>
            <a:r>
              <a:rPr lang="en-CA" altLang="en-US" sz="3200" dirty="0" smtClean="0"/>
              <a:t>On this terrestrial ball</a:t>
            </a:r>
          </a:p>
          <a:p>
            <a:pPr algn="ctr"/>
            <a:r>
              <a:rPr lang="en-CA" altLang="en-US" sz="3200" dirty="0" smtClean="0"/>
              <a:t>To Him all majesty ascribe,</a:t>
            </a:r>
          </a:p>
          <a:p>
            <a:pPr algn="ctr"/>
            <a:r>
              <a:rPr lang="en-CA" altLang="en-US" sz="3200" dirty="0" smtClean="0"/>
              <a:t>And crown him Lord of all.</a:t>
            </a:r>
          </a:p>
          <a:p>
            <a:pPr algn="ctr"/>
            <a:r>
              <a:rPr lang="en-CA" altLang="en-US" sz="3200" dirty="0"/>
              <a:t>To Him all majesty ascribe,</a:t>
            </a:r>
          </a:p>
          <a:p>
            <a:pPr algn="ctr"/>
            <a:r>
              <a:rPr lang="en-CA" altLang="en-US" sz="3200" dirty="0"/>
              <a:t>And crown him Lord of all.</a:t>
            </a:r>
          </a:p>
          <a:p>
            <a:pPr algn="ctr"/>
            <a:endParaRPr lang="en-CA" altLang="en-US" sz="3200" dirty="0" smtClean="0"/>
          </a:p>
          <a:p>
            <a:pPr algn="ctr"/>
            <a:r>
              <a:rPr lang="en-CA" altLang="en-US" sz="3200" dirty="0" smtClean="0"/>
              <a:t>O that with yonder sacred throng</a:t>
            </a:r>
          </a:p>
          <a:p>
            <a:pPr algn="ctr"/>
            <a:r>
              <a:rPr lang="en-CA" altLang="en-US" sz="3200" dirty="0" smtClean="0"/>
              <a:t>We at his feet may fall</a:t>
            </a:r>
          </a:p>
          <a:p>
            <a:pPr algn="ctr"/>
            <a:r>
              <a:rPr lang="en-CA" altLang="en-US" sz="3200" dirty="0" smtClean="0"/>
              <a:t>We’ll join the everlasting song,</a:t>
            </a:r>
          </a:p>
          <a:p>
            <a:pPr algn="ctr"/>
            <a:r>
              <a:rPr lang="en-CA" altLang="en-US" sz="3200" dirty="0" smtClean="0"/>
              <a:t>And crown him Lord of all.</a:t>
            </a:r>
          </a:p>
          <a:p>
            <a:pPr algn="ctr"/>
            <a:r>
              <a:rPr lang="en-CA" altLang="en-US" sz="3200" dirty="0"/>
              <a:t>We’ll join the everlasting song,</a:t>
            </a:r>
          </a:p>
          <a:p>
            <a:pPr algn="ctr"/>
            <a:r>
              <a:rPr lang="en-CA" altLang="en-US" sz="3200"/>
              <a:t>And crown him Lord of all.</a:t>
            </a:r>
          </a:p>
          <a:p>
            <a:pPr algn="ctr"/>
            <a:endParaRPr lang="en-CA" altLang="en-US" sz="3200" dirty="0"/>
          </a:p>
          <a:p>
            <a:pPr algn="ctr"/>
            <a:r>
              <a:rPr lang="en-CA" altLang="en-US" sz="3200" dirty="0"/>
              <a:t>2</a:t>
            </a:r>
            <a:r>
              <a:rPr lang="en-CA" altLang="en-US" sz="3200" dirty="0" smtClean="0"/>
              <a:t>/2</a:t>
            </a:r>
            <a:endParaRPr lang="en-CA" altLang="en-US" sz="3200" dirty="0"/>
          </a:p>
          <a:p>
            <a:pPr algn="ctr"/>
            <a:r>
              <a:rPr lang="en-CA" altLang="en-US" sz="14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754163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Gothic</vt:lpstr>
      <vt:lpstr>Arial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2015-08-15T22:24:00Z</dcterms:modified>
</cp:coreProperties>
</file>