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B3E2BAA0-BC90-4F73-93FA-DE007C79C3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6508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1AD8F28-D795-4B25-BD3C-71F7B9591C47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67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1AD8F28-D795-4B25-BD3C-71F7B9591C47}" type="slidenum">
              <a:rPr lang="en-CA"/>
              <a:pPr/>
              <a:t>2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36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1AD8F28-D795-4B25-BD3C-71F7B9591C47}" type="slidenum">
              <a:rPr lang="en-CA"/>
              <a:pPr/>
              <a:t>3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00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4600A6D-1252-407E-8FBE-C7B05653FD0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71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BF71FF-7277-43B0-ABB4-1ED53F88437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133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A10D4F-81EF-48C1-8C88-C6E00BACA7E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5740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247384DD-08C4-4832-850B-65ADD5655D3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549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D0E55CC-7004-4D9C-9161-7D3B40F3795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757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BE2706-A4DC-4338-9414-EE1F57376F8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445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9E72698-4C04-448A-BCBD-6A802A71315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4239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F503EC-BE34-4F68-AB99-773D6C08DE5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6846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189D9F0-D708-4CE4-8AA7-841B052FB82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9955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BE9270-9CC8-4267-B579-D6E2F6D55EB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1269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1B0DB5-4AAA-458E-A21C-C6804CE559A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939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4664E5-8D25-4A35-98FE-7E3AFB543C7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559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AE04FC87-7C98-46DB-B9DE-A51C19493014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79388"/>
            <a:ext cx="10080625" cy="735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 dirty="0" smtClean="0"/>
              <a:t>All the way</a:t>
            </a:r>
            <a:endParaRPr lang="en-CA" sz="3600" u="sng" dirty="0"/>
          </a:p>
          <a:p>
            <a:pPr algn="ctr"/>
            <a:r>
              <a:rPr lang="en-CA" sz="3600" dirty="0" smtClean="0"/>
              <a:t>All the way my Saviour leads me;</a:t>
            </a:r>
          </a:p>
          <a:p>
            <a:pPr algn="ctr"/>
            <a:r>
              <a:rPr lang="en-CA" sz="3600" dirty="0" smtClean="0"/>
              <a:t>What have I to ask beside?</a:t>
            </a:r>
          </a:p>
          <a:p>
            <a:pPr algn="ctr"/>
            <a:r>
              <a:rPr lang="en-CA" sz="3600" dirty="0" smtClean="0"/>
              <a:t>Can I doubt His tender mercy </a:t>
            </a:r>
          </a:p>
          <a:p>
            <a:pPr algn="ctr"/>
            <a:r>
              <a:rPr lang="en-CA" sz="3600" dirty="0" smtClean="0"/>
              <a:t>Who through life has been my guide.</a:t>
            </a:r>
          </a:p>
          <a:p>
            <a:pPr algn="ctr"/>
            <a:r>
              <a:rPr lang="en-CA" sz="3600" dirty="0" smtClean="0"/>
              <a:t>Heavenly peace divinest comfort,</a:t>
            </a:r>
          </a:p>
          <a:p>
            <a:pPr algn="ctr"/>
            <a:r>
              <a:rPr lang="en-CA" sz="3600" dirty="0" smtClean="0"/>
              <a:t>Here by faith in him to dwell</a:t>
            </a:r>
          </a:p>
          <a:p>
            <a:pPr algn="ctr"/>
            <a:r>
              <a:rPr lang="en-CA" sz="3600" dirty="0" smtClean="0"/>
              <a:t>For I know what-</a:t>
            </a:r>
            <a:r>
              <a:rPr lang="en-CA" sz="3600" dirty="0" err="1" smtClean="0"/>
              <a:t>e’er</a:t>
            </a:r>
            <a:r>
              <a:rPr lang="en-CA" sz="3600" dirty="0" smtClean="0"/>
              <a:t> befall me</a:t>
            </a:r>
          </a:p>
          <a:p>
            <a:pPr algn="ctr"/>
            <a:r>
              <a:rPr lang="en-CA" sz="3600" dirty="0" smtClean="0"/>
              <a:t>Jesus doeth all things well</a:t>
            </a:r>
          </a:p>
          <a:p>
            <a:pPr algn="ctr"/>
            <a:r>
              <a:rPr lang="en-CA" sz="3600" dirty="0" smtClean="0"/>
              <a:t>For I know what-</a:t>
            </a:r>
            <a:r>
              <a:rPr lang="en-CA" sz="3600" dirty="0" err="1" smtClean="0"/>
              <a:t>e’er</a:t>
            </a:r>
            <a:r>
              <a:rPr lang="en-CA" sz="3600" dirty="0" smtClean="0"/>
              <a:t> befall me, </a:t>
            </a:r>
          </a:p>
          <a:p>
            <a:pPr algn="ctr"/>
            <a:r>
              <a:rPr lang="en-CA" sz="3600" dirty="0" smtClean="0"/>
              <a:t>Jesus doeth all things well.</a:t>
            </a:r>
          </a:p>
          <a:p>
            <a:pPr algn="ctr"/>
            <a:endParaRPr lang="en-CA" sz="3600" dirty="0"/>
          </a:p>
          <a:p>
            <a:pPr algn="ctr"/>
            <a:endParaRPr lang="en-CA" sz="2000" dirty="0"/>
          </a:p>
          <a:p>
            <a:pPr algn="ctr"/>
            <a:r>
              <a:rPr lang="en-CA" sz="2600" dirty="0" smtClean="0"/>
              <a:t>1/3</a:t>
            </a:r>
            <a:endParaRPr lang="en-CA" sz="2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79388"/>
            <a:ext cx="10080625" cy="735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dirty="0" smtClean="0"/>
              <a:t>All the way my Saviour leads me;</a:t>
            </a:r>
          </a:p>
          <a:p>
            <a:pPr algn="ctr"/>
            <a:r>
              <a:rPr lang="en-CA" sz="3600" dirty="0" smtClean="0"/>
              <a:t>Cheers each winding path I tread,</a:t>
            </a:r>
          </a:p>
          <a:p>
            <a:pPr algn="ctr"/>
            <a:r>
              <a:rPr lang="en-CA" sz="3600" dirty="0" smtClean="0"/>
              <a:t>Gives me grace for </a:t>
            </a:r>
            <a:r>
              <a:rPr lang="en-CA" sz="3600" dirty="0" err="1" smtClean="0"/>
              <a:t>ev’ry</a:t>
            </a:r>
            <a:r>
              <a:rPr lang="en-CA" sz="3600" dirty="0" smtClean="0"/>
              <a:t> trial,</a:t>
            </a:r>
          </a:p>
          <a:p>
            <a:pPr algn="ctr"/>
            <a:r>
              <a:rPr lang="en-CA" sz="3600" dirty="0" smtClean="0"/>
              <a:t>Feeds me with the living bread;</a:t>
            </a:r>
          </a:p>
          <a:p>
            <a:pPr algn="ctr"/>
            <a:r>
              <a:rPr lang="en-CA" sz="3600" dirty="0" smtClean="0"/>
              <a:t>Though my weary steps may falter</a:t>
            </a:r>
          </a:p>
          <a:p>
            <a:pPr algn="ctr"/>
            <a:r>
              <a:rPr lang="en-CA" sz="3600" dirty="0" smtClean="0"/>
              <a:t>And my soul athirst may be,</a:t>
            </a:r>
          </a:p>
          <a:p>
            <a:pPr algn="ctr"/>
            <a:r>
              <a:rPr lang="en-CA" sz="3600" dirty="0" smtClean="0"/>
              <a:t>Gushing from the rock before me,</a:t>
            </a:r>
          </a:p>
          <a:p>
            <a:pPr algn="ctr"/>
            <a:r>
              <a:rPr lang="en-CA" sz="3600" dirty="0" smtClean="0"/>
              <a:t>Lo a spring of joy I see.</a:t>
            </a:r>
          </a:p>
          <a:p>
            <a:pPr algn="ctr"/>
            <a:r>
              <a:rPr lang="en-CA" sz="3600" dirty="0" smtClean="0"/>
              <a:t>Gushing from the rock before me,</a:t>
            </a:r>
          </a:p>
          <a:p>
            <a:pPr algn="ctr"/>
            <a:r>
              <a:rPr lang="en-CA" sz="3600" dirty="0" smtClean="0"/>
              <a:t>Lo a spring of joy I see.</a:t>
            </a:r>
          </a:p>
          <a:p>
            <a:pPr algn="ctr"/>
            <a:endParaRPr lang="en-CA" sz="3600" dirty="0" smtClean="0"/>
          </a:p>
          <a:p>
            <a:pPr algn="ctr"/>
            <a:endParaRPr lang="en-CA" sz="3600" dirty="0"/>
          </a:p>
          <a:p>
            <a:pPr algn="ctr"/>
            <a:endParaRPr lang="en-CA" sz="2000" dirty="0"/>
          </a:p>
          <a:p>
            <a:pPr algn="ctr"/>
            <a:r>
              <a:rPr lang="en-CA" sz="2600" dirty="0" smtClean="0"/>
              <a:t>2/3</a:t>
            </a:r>
            <a:endParaRPr lang="en-CA" sz="2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197671563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79388"/>
            <a:ext cx="10080625" cy="735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dirty="0" smtClean="0"/>
              <a:t>All the way my Saviour leads me;</a:t>
            </a:r>
          </a:p>
          <a:p>
            <a:pPr algn="ctr"/>
            <a:r>
              <a:rPr lang="en-CA" sz="3600" dirty="0" smtClean="0"/>
              <a:t> O the fullness of his love!</a:t>
            </a:r>
          </a:p>
          <a:p>
            <a:pPr algn="ctr"/>
            <a:r>
              <a:rPr lang="en-CA" sz="3600" dirty="0" smtClean="0"/>
              <a:t>Perfect rest to me is promised </a:t>
            </a:r>
          </a:p>
          <a:p>
            <a:pPr algn="ctr"/>
            <a:r>
              <a:rPr lang="en-CA" sz="3600" dirty="0" smtClean="0"/>
              <a:t>In my Father’s house above;</a:t>
            </a:r>
          </a:p>
          <a:p>
            <a:pPr algn="ctr"/>
            <a:r>
              <a:rPr lang="en-CA" sz="3600" dirty="0" smtClean="0"/>
              <a:t>When my spirit, clothed immortal,</a:t>
            </a:r>
          </a:p>
          <a:p>
            <a:pPr algn="ctr"/>
            <a:r>
              <a:rPr lang="en-CA" sz="3600" dirty="0" smtClean="0"/>
              <a:t>Wings its flight to realms of day,</a:t>
            </a:r>
          </a:p>
          <a:p>
            <a:pPr algn="ctr"/>
            <a:r>
              <a:rPr lang="en-CA" sz="3600" dirty="0" smtClean="0"/>
              <a:t>This my song through endless ages</a:t>
            </a:r>
          </a:p>
          <a:p>
            <a:pPr algn="ctr"/>
            <a:r>
              <a:rPr lang="en-CA" sz="3600" dirty="0" smtClean="0"/>
              <a:t>Jesus led me all the way.</a:t>
            </a:r>
          </a:p>
          <a:p>
            <a:pPr algn="ctr"/>
            <a:r>
              <a:rPr lang="en-CA" sz="3600" dirty="0" smtClean="0"/>
              <a:t>This my song through endless ages</a:t>
            </a:r>
          </a:p>
          <a:p>
            <a:pPr algn="ctr"/>
            <a:r>
              <a:rPr lang="en-CA" sz="3600" dirty="0" smtClean="0"/>
              <a:t>Jesus led me all the way.</a:t>
            </a:r>
          </a:p>
          <a:p>
            <a:pPr algn="ctr"/>
            <a:endParaRPr lang="en-CA" sz="3600" dirty="0" smtClean="0"/>
          </a:p>
          <a:p>
            <a:pPr algn="ctr"/>
            <a:endParaRPr lang="en-CA" sz="3600" dirty="0"/>
          </a:p>
          <a:p>
            <a:pPr algn="ctr"/>
            <a:endParaRPr lang="en-CA" sz="2000" dirty="0"/>
          </a:p>
          <a:p>
            <a:pPr algn="ctr"/>
            <a:r>
              <a:rPr lang="en-CA" sz="2600" dirty="0"/>
              <a:t>3</a:t>
            </a:r>
            <a:r>
              <a:rPr lang="en-CA" sz="2600" dirty="0" smtClean="0"/>
              <a:t>/3</a:t>
            </a:r>
            <a:endParaRPr lang="en-CA" sz="2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2023257002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221</Words>
  <Application>Microsoft Office PowerPoint</Application>
  <PresentationFormat>Custom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11</cp:revision>
  <cp:lastPrinted>1601-01-01T00:00:00Z</cp:lastPrinted>
  <dcterms:created xsi:type="dcterms:W3CDTF">2008-04-26T00:41:02Z</dcterms:created>
  <dcterms:modified xsi:type="dcterms:W3CDTF">2014-01-10T18:11:36Z</dcterms:modified>
</cp:coreProperties>
</file>