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B81643A-56B6-4942-A55B-C224655E7BD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78496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39103C-D6B6-4311-8FE2-5174DFF70325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715C12-3ED7-41D7-A11E-8F5F1358BEE3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83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C01B5F-E4BA-4A1F-8329-7D478467965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1068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A1FD06-BA36-4680-A965-BDDE18081DA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6022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D1B1D0-47B1-45C1-90C3-794D4878498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78166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480B665-C9A5-4D4A-B065-18C63563F10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4274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3E1D62-B1B0-40F8-B672-6F332B19668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4573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D678EA-F24F-48D3-891A-2FED166ABCB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743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02EA89-EF3E-4A36-B242-B4AC5E96A0A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506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792D7C-3FD6-4262-AC81-2090D00FB20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3788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567587-0D67-436D-B261-8EA31A45D26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1035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06EF9C-474D-4384-BE27-81FCBAB509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537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8E2FF9-3024-479F-8C7D-20B43CBE7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047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33B419-7BCA-4E75-8C3D-E011E4D7472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9194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9997BDB-C437-434F-A87B-768EDDC5E5FE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000" u="sng"/>
              <a:t>All to Jesus, I surrender</a:t>
            </a:r>
          </a:p>
          <a:p>
            <a:pPr algn="ctr"/>
            <a:r>
              <a:rPr lang="en-CA" altLang="en-US" sz="3000"/>
              <a:t>All to Jesus, I surrender; All to Him I freely give;</a:t>
            </a:r>
          </a:p>
          <a:p>
            <a:pPr algn="ctr"/>
            <a:r>
              <a:rPr lang="en-CA" altLang="en-US" sz="3000"/>
              <a:t>I will ever love and trust Him, </a:t>
            </a:r>
          </a:p>
          <a:p>
            <a:pPr algn="ctr"/>
            <a:r>
              <a:rPr lang="en-CA" altLang="en-US" sz="3000"/>
              <a:t>In His presence daily live.</a:t>
            </a:r>
          </a:p>
          <a:p>
            <a:pPr algn="ctr"/>
            <a:r>
              <a:rPr lang="en-CA" altLang="en-US" sz="3000"/>
              <a:t>I surrender all, I surrender all,</a:t>
            </a:r>
          </a:p>
          <a:p>
            <a:pPr algn="ctr"/>
            <a:r>
              <a:rPr lang="en-CA" altLang="en-US" sz="3000"/>
              <a:t>All to Thee, my blessed Savior, I surrender all.</a:t>
            </a:r>
          </a:p>
          <a:p>
            <a:pPr algn="ctr"/>
            <a:endParaRPr lang="en-CA" altLang="en-US" sz="3000"/>
          </a:p>
          <a:p>
            <a:pPr algn="ctr"/>
            <a:r>
              <a:rPr lang="en-CA" altLang="en-US" sz="3000"/>
              <a:t>All to Jesus I surrender; Humbly at His feet I bow,</a:t>
            </a:r>
          </a:p>
          <a:p>
            <a:pPr algn="ctr"/>
            <a:r>
              <a:rPr lang="en-CA" altLang="en-US" sz="3000"/>
              <a:t>Worldly pleasures all forsaken; </a:t>
            </a:r>
          </a:p>
          <a:p>
            <a:pPr algn="ctr"/>
            <a:r>
              <a:rPr lang="en-CA" altLang="en-US" sz="3000"/>
              <a:t>Take me, Jesus, take me now.</a:t>
            </a:r>
          </a:p>
          <a:p>
            <a:pPr algn="ctr"/>
            <a:r>
              <a:rPr lang="en-CA" altLang="en-US" sz="3000"/>
              <a:t>I surrender all, I surrender all,</a:t>
            </a:r>
          </a:p>
          <a:p>
            <a:pPr algn="ctr"/>
            <a:r>
              <a:rPr lang="en-CA" altLang="en-US" sz="3000"/>
              <a:t>All to Thee, my blessed Savior, I surrender all.</a:t>
            </a:r>
          </a:p>
          <a:p>
            <a:pPr algn="ctr"/>
            <a:endParaRPr lang="en-CA" altLang="en-US" sz="3000"/>
          </a:p>
          <a:p>
            <a:pPr algn="ctr"/>
            <a:endParaRPr lang="en-CA" altLang="en-US" sz="3000"/>
          </a:p>
          <a:p>
            <a:pPr algn="ctr"/>
            <a:endParaRPr lang="en-CA" altLang="en-US" sz="3000"/>
          </a:p>
          <a:p>
            <a:pPr algn="ctr"/>
            <a:r>
              <a:rPr lang="en-CA" altLang="en-US" sz="3000"/>
              <a:t>1/2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000" u="sng"/>
              <a:t>All to Jesus, I surrender</a:t>
            </a:r>
          </a:p>
          <a:p>
            <a:pPr algn="ctr"/>
            <a:r>
              <a:rPr lang="en-CA" altLang="en-US" sz="3000"/>
              <a:t>All to Jesus, I surrender; Make me, Savior, wholly Thine;</a:t>
            </a:r>
          </a:p>
          <a:p>
            <a:pPr algn="ctr"/>
            <a:r>
              <a:rPr lang="en-CA" altLang="en-US" sz="3000"/>
              <a:t>Let me feel the Holy Spirit,</a:t>
            </a:r>
          </a:p>
          <a:p>
            <a:pPr algn="ctr"/>
            <a:r>
              <a:rPr lang="en-CA" altLang="en-US" sz="3000"/>
              <a:t>Truly know that Thou art mine.</a:t>
            </a:r>
          </a:p>
          <a:p>
            <a:pPr algn="ctr"/>
            <a:r>
              <a:rPr lang="en-CA" altLang="en-US" sz="3000"/>
              <a:t>I surrender all, I surrender all,</a:t>
            </a:r>
          </a:p>
          <a:p>
            <a:pPr algn="ctr"/>
            <a:r>
              <a:rPr lang="en-CA" altLang="en-US" sz="3000"/>
              <a:t>All to Thee, my blessed Savior, I surrender all.</a:t>
            </a:r>
          </a:p>
          <a:p>
            <a:pPr algn="ctr"/>
            <a:endParaRPr lang="en-CA" altLang="en-US" sz="3000"/>
          </a:p>
          <a:p>
            <a:pPr algn="ctr"/>
            <a:r>
              <a:rPr lang="en-CA" altLang="en-US" sz="3000"/>
              <a:t>All to Jesus, I surrender; Lord, I give myself to Thee;</a:t>
            </a:r>
          </a:p>
          <a:p>
            <a:pPr algn="ctr"/>
            <a:r>
              <a:rPr lang="en-CA" altLang="en-US" sz="3000"/>
              <a:t>Fill me with Thy love and power;</a:t>
            </a:r>
          </a:p>
          <a:p>
            <a:pPr algn="ctr"/>
            <a:r>
              <a:rPr lang="en-CA" altLang="en-US" sz="3000"/>
              <a:t>Let Thy blessing fall on me.</a:t>
            </a:r>
          </a:p>
          <a:p>
            <a:pPr algn="ctr"/>
            <a:r>
              <a:rPr lang="en-CA" altLang="en-US" sz="3000"/>
              <a:t>I surrender all, I surrender all,</a:t>
            </a:r>
          </a:p>
          <a:p>
            <a:pPr algn="ctr"/>
            <a:r>
              <a:rPr lang="en-CA" altLang="en-US" sz="3000"/>
              <a:t>All to Thee, my blessed Savior, I surrender all.</a:t>
            </a:r>
          </a:p>
          <a:p>
            <a:pPr algn="ctr"/>
            <a:endParaRPr lang="en-CA" altLang="en-US" sz="3000"/>
          </a:p>
          <a:p>
            <a:pPr algn="ctr"/>
            <a:endParaRPr lang="en-CA" altLang="en-US" sz="3000"/>
          </a:p>
          <a:p>
            <a:pPr algn="ctr"/>
            <a:endParaRPr lang="en-CA" altLang="en-US" sz="3000"/>
          </a:p>
          <a:p>
            <a:pPr algn="ctr"/>
            <a:r>
              <a:rPr lang="en-CA" altLang="en-US" sz="3000"/>
              <a:t>2/2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214</Words>
  <Application>Microsoft Office PowerPoint</Application>
  <PresentationFormat>Custom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10</cp:revision>
  <cp:lastPrinted>1601-01-01T00:00:00Z</cp:lastPrinted>
  <dcterms:created xsi:type="dcterms:W3CDTF">2008-04-26T00:41:02Z</dcterms:created>
  <dcterms:modified xsi:type="dcterms:W3CDTF">2014-06-28T04:22:50Z</dcterms:modified>
</cp:coreProperties>
</file>