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B55D67F-B782-0C4A-B6B8-62D8D6ECEA0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683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4F23FE-9C61-634A-B3F7-9A0C2AFA28DE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0C9271-75D7-AF4F-B966-50C3F77A7D92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4302FE-F210-0F43-86C0-69C679D8AD15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F6A640-11F7-0B48-B63E-A7B190A446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95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5E3B74-A917-2F44-BDEA-3E8DC12BAC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698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BD15E4-D2DE-9B40-BA30-8C0F3502FC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2519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5BC2622-8636-A946-B122-84BE0EB95A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604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2F7FEE-2B12-574B-8B71-34CE32992D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81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834747-E8E2-BB41-8EA2-EDB8DF95DA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713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2519ED-EA49-7C46-B1BE-96B888A702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254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ABE652-9443-8647-89C8-4B1FE10CAD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32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9AE38D-A658-5440-9608-462025AD152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75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7C3BC7-DEEF-A44F-A9D5-B4D71D5762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11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29AB13-7183-FF44-B765-B4C147B2AE5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28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F2CE83-A785-F54A-BD94-D3909D2F705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368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762C05D-2F9E-E34C-B319-52E7D7B9AC7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0"/>
            <a:ext cx="8999538" cy="574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Almighty God</a:t>
            </a:r>
          </a:p>
          <a:p>
            <a:pPr algn="ctr"/>
            <a:endParaRPr lang="en-CA" sz="3600" u="sng"/>
          </a:p>
          <a:p>
            <a:pPr algn="ctr"/>
            <a:r>
              <a:rPr lang="en-CA" sz="3600"/>
              <a:t>Almighty God</a:t>
            </a:r>
          </a:p>
          <a:p>
            <a:pPr algn="ctr"/>
            <a:r>
              <a:rPr lang="en-CA" sz="3600"/>
              <a:t>Creator of the Universe</a:t>
            </a:r>
          </a:p>
          <a:p>
            <a:pPr algn="ctr"/>
            <a:r>
              <a:rPr lang="en-CA" sz="3600"/>
              <a:t>Everlasting Lord</a:t>
            </a:r>
          </a:p>
          <a:p>
            <a:pPr algn="ctr"/>
            <a:r>
              <a:rPr lang="en-CA" sz="3600"/>
              <a:t>Almighty God, Holy be your name</a:t>
            </a:r>
          </a:p>
          <a:p>
            <a:pPr algn="ctr"/>
            <a:r>
              <a:rPr lang="en-CA" sz="3600"/>
              <a:t>From age to age you are ever the same</a:t>
            </a:r>
          </a:p>
          <a:p>
            <a:pPr algn="ctr"/>
            <a:r>
              <a:rPr lang="en-CA" sz="3600"/>
              <a:t>Eternal Father</a:t>
            </a:r>
          </a:p>
          <a:p>
            <a:pPr algn="ctr"/>
            <a:r>
              <a:rPr lang="en-CA" sz="3600"/>
              <a:t>Without beginning or end</a:t>
            </a:r>
          </a:p>
          <a:p>
            <a:pPr algn="ctr"/>
            <a:endParaRPr lang="en-CA" sz="2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0"/>
            <a:ext cx="8999538" cy="523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Jesus our Lord</a:t>
            </a:r>
          </a:p>
          <a:p>
            <a:pPr algn="ctr"/>
            <a:r>
              <a:rPr lang="en-CA" sz="3600"/>
              <a:t>Redeemer of the fallen race</a:t>
            </a:r>
          </a:p>
          <a:p>
            <a:pPr algn="ctr"/>
            <a:r>
              <a:rPr lang="en-CA" sz="3600"/>
              <a:t>Crucified for us</a:t>
            </a:r>
          </a:p>
          <a:p>
            <a:pPr algn="ctr"/>
            <a:r>
              <a:rPr lang="en-CA" sz="3600"/>
              <a:t>Jesus our Lord, Holy be your name</a:t>
            </a:r>
          </a:p>
          <a:p>
            <a:pPr algn="ctr"/>
            <a:r>
              <a:rPr lang="en-CA" sz="3600"/>
              <a:t>From age to age, you are ever the same</a:t>
            </a:r>
          </a:p>
          <a:p>
            <a:pPr algn="ctr"/>
            <a:r>
              <a:rPr lang="en-CA" sz="3600"/>
              <a:t>Our risen Saviour</a:t>
            </a:r>
          </a:p>
          <a:p>
            <a:pPr algn="ctr"/>
            <a:r>
              <a:rPr lang="en-CA" sz="3600"/>
              <a:t>You are beginning and end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  <a:p>
            <a:pPr algn="ctr"/>
            <a:endParaRPr lang="en-CA" sz="2600"/>
          </a:p>
          <a:p>
            <a:pPr algn="ctr"/>
            <a:endParaRPr lang="en-CA" sz="12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20725" y="-17463"/>
            <a:ext cx="8999538" cy="46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Spirit of God</a:t>
            </a:r>
          </a:p>
          <a:p>
            <a:pPr algn="ctr"/>
            <a:r>
              <a:rPr lang="en-CA" sz="3600"/>
              <a:t>The Lord and Giver of Life</a:t>
            </a:r>
          </a:p>
          <a:p>
            <a:pPr algn="ctr"/>
            <a:r>
              <a:rPr lang="en-CA" sz="3600"/>
              <a:t>Sent to dwell within</a:t>
            </a:r>
          </a:p>
          <a:p>
            <a:pPr algn="ctr"/>
            <a:r>
              <a:rPr lang="en-CA" sz="3600"/>
              <a:t>Spirit of God, Holy be your name</a:t>
            </a:r>
          </a:p>
          <a:p>
            <a:pPr algn="ctr"/>
            <a:r>
              <a:rPr lang="en-CA" sz="3600"/>
              <a:t>From age to age you are ever the same</a:t>
            </a:r>
          </a:p>
          <a:p>
            <a:pPr algn="ctr"/>
            <a:r>
              <a:rPr lang="en-CA" sz="3600"/>
              <a:t>Life-giving presence</a:t>
            </a:r>
          </a:p>
          <a:p>
            <a:pPr algn="ctr"/>
            <a:r>
              <a:rPr lang="en-CA" sz="3600"/>
              <a:t>From the beginning to end.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123</Words>
  <Application>Microsoft Macintosh PowerPoint</Application>
  <PresentationFormat>Custom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8</cp:revision>
  <cp:lastPrinted>1601-01-01T00:00:00Z</cp:lastPrinted>
  <dcterms:created xsi:type="dcterms:W3CDTF">2008-04-26T00:41:02Z</dcterms:created>
  <dcterms:modified xsi:type="dcterms:W3CDTF">2014-10-15T16:22:30Z</dcterms:modified>
</cp:coreProperties>
</file>