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019F35D-E1C9-445E-9554-F80418D317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19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E5C45C-D848-4204-BF63-AA307BB87277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0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D92BDB-6557-44F2-ABA0-F2E400FB791B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AD43C6-0EAC-4A13-9149-2016CAF77FAF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0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C2B168-37B0-4800-B306-88192A0E0C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75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7EED9F-E3FF-404A-B3A3-2FB9B6F18E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33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497368-A213-4938-A32C-0E76C84DE4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49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0ACC39E-A706-4CE8-9B72-1E4415D585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62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F501B1-39C1-47E1-8861-3D787CCED5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54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93DF4E-E1B4-4821-BA13-46E54B4E0C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17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E5132C-69D7-4995-85AB-D8C03860BB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32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48CD22-32DA-4AC8-9640-A04009C793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8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1DEE24-18AA-4F3D-B2C8-7C5D2205B6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05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E46749-325D-488D-BD72-6CB766C946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11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FCFFD3-D89D-42D5-8118-FEF035CB13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62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0A52D9-4391-4500-8C12-D155D678EA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8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3807510-FCA2-4AA2-A5B4-2C40D8F6142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CA" sz="3600" u="sng"/>
              <a:t>Amazing Grace</a:t>
            </a:r>
          </a:p>
          <a:p>
            <a:pPr algn="ctr"/>
            <a:r>
              <a:rPr lang="en-CA" sz="3600"/>
              <a:t> Amazing Grace, how sweet the sound,</a:t>
            </a:r>
          </a:p>
          <a:p>
            <a:pPr algn="ctr"/>
            <a:r>
              <a:rPr lang="en-CA" sz="3600"/>
              <a:t>That saved a wretch, saved a wretch like me -</a:t>
            </a:r>
          </a:p>
          <a:p>
            <a:pPr algn="ctr"/>
            <a:r>
              <a:rPr lang="en-CA" sz="3600"/>
              <a:t>I once was lost but now am found,</a:t>
            </a:r>
          </a:p>
          <a:p>
            <a:pPr algn="ctr"/>
            <a:r>
              <a:rPr lang="en-CA" sz="3600"/>
              <a:t>Was blind, but now, O but now, I see.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I'm praising God with all of my heart</a:t>
            </a:r>
          </a:p>
          <a:p>
            <a:pPr algn="ctr"/>
            <a:r>
              <a:rPr lang="en-CA" sz="3600"/>
              <a:t>And I'm praising God with all of my mind</a:t>
            </a:r>
          </a:p>
          <a:p>
            <a:pPr algn="ctr"/>
            <a:r>
              <a:rPr lang="en-CA" sz="3600"/>
              <a:t>And I'm praising God with all of my strength</a:t>
            </a:r>
          </a:p>
          <a:p>
            <a:pPr algn="ctr"/>
            <a:r>
              <a:rPr lang="en-CA" sz="3600"/>
              <a:t>And I'm praising God with all of my life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CA" sz="3600"/>
              <a:t>Through many dangers, toils and snares -</a:t>
            </a:r>
          </a:p>
          <a:p>
            <a:pPr algn="ctr"/>
            <a:r>
              <a:rPr lang="en-CA" sz="3600"/>
              <a:t>I have already, already come.</a:t>
            </a:r>
          </a:p>
          <a:p>
            <a:pPr algn="ctr"/>
            <a:r>
              <a:rPr lang="en-CA" sz="3600"/>
              <a:t>T'was Grace that brought us safe thus far -</a:t>
            </a:r>
          </a:p>
          <a:p>
            <a:pPr algn="ctr"/>
            <a:r>
              <a:rPr lang="en-CA" sz="3600"/>
              <a:t>and Grace will lead, it will lead us home.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I'm praising God with all of my heart</a:t>
            </a:r>
          </a:p>
          <a:p>
            <a:pPr algn="ctr"/>
            <a:r>
              <a:rPr lang="en-CA" sz="3600"/>
              <a:t>And I'm praising God with all of my mind</a:t>
            </a:r>
          </a:p>
          <a:p>
            <a:pPr algn="ctr"/>
            <a:r>
              <a:rPr lang="en-CA" sz="3600"/>
              <a:t>And I'm praising God with all of my strength</a:t>
            </a:r>
          </a:p>
          <a:p>
            <a:pPr algn="ctr"/>
            <a:r>
              <a:rPr lang="en-CA" sz="3600"/>
              <a:t>And I'm praising God with all of my life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CA" sz="3600"/>
              <a:t>When we've been here ten thousand years -</a:t>
            </a:r>
          </a:p>
          <a:p>
            <a:pPr algn="ctr"/>
            <a:r>
              <a:rPr lang="en-CA" sz="3600"/>
              <a:t>bright shining as, shining as the sun.</a:t>
            </a:r>
          </a:p>
          <a:p>
            <a:pPr algn="ctr"/>
            <a:r>
              <a:rPr lang="en-CA" sz="3600"/>
              <a:t>We've no less days to sing God's praise -</a:t>
            </a:r>
          </a:p>
          <a:p>
            <a:pPr algn="ctr"/>
            <a:r>
              <a:rPr lang="en-CA" sz="3600"/>
              <a:t>then when we've first, when we first begun.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I'm praising God with all of my heart</a:t>
            </a:r>
          </a:p>
          <a:p>
            <a:pPr algn="ctr"/>
            <a:r>
              <a:rPr lang="en-CA" sz="3600"/>
              <a:t>And I'm praising God with all of my mind</a:t>
            </a:r>
          </a:p>
          <a:p>
            <a:pPr algn="ctr"/>
            <a:r>
              <a:rPr lang="en-CA" sz="3600"/>
              <a:t>And I'm praising God with all of my strength</a:t>
            </a:r>
          </a:p>
          <a:p>
            <a:pPr algn="ctr"/>
            <a:r>
              <a:rPr lang="en-CA" sz="3600"/>
              <a:t>And I'm praising God with all of my life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231</Words>
  <Application>Microsoft Office PowerPoint</Application>
  <PresentationFormat>Custom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Microsoft YaHei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2011-09-06T14:45:12Z</dcterms:created>
  <dcterms:modified xsi:type="dcterms:W3CDTF">2014-03-16T14:56:16Z</dcterms:modified>
</cp:coreProperties>
</file>