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56BCA24A-57A1-C94D-96C3-1105D5797D4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8247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D4F6B2-1DD2-EF4F-A26B-3A8FFE48B3FF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A7B40D-92B5-944E-8900-9F9E0C97F301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7AE1CD-BE73-2E4B-8B1F-32682337591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950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22724D-FB36-4D48-81F1-D3AD3D4C63E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541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32F567-1507-3C43-AFF9-0E381C099E7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5205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30E594B-2D1E-7E48-81BB-A8CB2F63231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1196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2AC499-BFFD-DA4A-A31A-1E119C15B7B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201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C335E54-CFD3-2546-9378-F7F7B3EA905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5248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F4EBD4-FF37-DA40-ABFC-4FDBD1920A5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281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D053FF-41E1-B14C-9403-0ED125075EF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904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FAF8C2-1931-AF46-AABC-6F09C382E75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5961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4C82BE-974A-8C48-BA27-D52DD7F3B79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842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D58B78-5416-F848-926D-9F6CBF5C1DA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414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90D97D-9688-6D4C-8C3B-8AAA89614CB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796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CE7B7B3-BFBB-914C-8E07-2000665E2E55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63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CA" sz="3200" u="sng" dirty="0"/>
              <a:t>Amazing Grace (My Chains are gone)</a:t>
            </a:r>
          </a:p>
          <a:p>
            <a:r>
              <a:rPr lang="en-CA" sz="3200" dirty="0"/>
              <a:t>Amazing grace, How sweet the sound</a:t>
            </a:r>
          </a:p>
          <a:p>
            <a:r>
              <a:rPr lang="en-CA" sz="3200" dirty="0"/>
              <a:t>That saved a wretch like me</a:t>
            </a:r>
          </a:p>
          <a:p>
            <a:r>
              <a:rPr lang="en-CA" sz="3200" dirty="0"/>
              <a:t>I once was lost, but now I'm found</a:t>
            </a:r>
          </a:p>
          <a:p>
            <a:r>
              <a:rPr lang="en-CA" sz="3200" dirty="0"/>
              <a:t>Was blind, but now I see</a:t>
            </a:r>
          </a:p>
          <a:p>
            <a:r>
              <a:rPr lang="en-CA" sz="3200" dirty="0" err="1"/>
              <a:t>'Twas</a:t>
            </a:r>
            <a:r>
              <a:rPr lang="en-CA" sz="3200" dirty="0"/>
              <a:t> grace that taught my heart to fear</a:t>
            </a:r>
          </a:p>
          <a:p>
            <a:r>
              <a:rPr lang="en-CA" sz="3200" dirty="0"/>
              <a:t>And grace my fears relieved</a:t>
            </a:r>
          </a:p>
          <a:p>
            <a:r>
              <a:rPr lang="en-CA" sz="3200" dirty="0"/>
              <a:t>How precious </a:t>
            </a:r>
            <a:r>
              <a:rPr lang="en-CA" sz="3200" dirty="0" smtClean="0"/>
              <a:t>did </a:t>
            </a:r>
            <a:r>
              <a:rPr lang="en-CA" sz="3200" dirty="0"/>
              <a:t>that grace appear</a:t>
            </a:r>
          </a:p>
          <a:p>
            <a:r>
              <a:rPr lang="en-CA" sz="3200" dirty="0" smtClean="0"/>
              <a:t>The </a:t>
            </a:r>
            <a:r>
              <a:rPr lang="en-CA" sz="3200" dirty="0"/>
              <a:t>hour I first believed</a:t>
            </a:r>
          </a:p>
          <a:p>
            <a:r>
              <a:rPr lang="en-CA" sz="3200" dirty="0" smtClean="0"/>
              <a:t>My </a:t>
            </a:r>
            <a:r>
              <a:rPr lang="en-CA" sz="3200" dirty="0"/>
              <a:t>chains are gone</a:t>
            </a:r>
          </a:p>
          <a:p>
            <a:r>
              <a:rPr lang="en-CA" sz="3200" dirty="0" smtClean="0"/>
              <a:t>I've </a:t>
            </a:r>
            <a:r>
              <a:rPr lang="en-CA" sz="3200" dirty="0"/>
              <a:t>been set free</a:t>
            </a:r>
          </a:p>
          <a:p>
            <a:r>
              <a:rPr lang="en-CA" sz="3200" dirty="0" smtClean="0"/>
              <a:t>My </a:t>
            </a:r>
            <a:r>
              <a:rPr lang="en-CA" sz="3200" dirty="0"/>
              <a:t>God, my </a:t>
            </a:r>
            <a:r>
              <a:rPr lang="en-CA" sz="3200" dirty="0" err="1"/>
              <a:t>Savior</a:t>
            </a:r>
            <a:r>
              <a:rPr lang="en-CA" sz="3200" dirty="0"/>
              <a:t> has ransomed me</a:t>
            </a:r>
          </a:p>
          <a:p>
            <a:r>
              <a:rPr lang="en-CA" sz="3200" dirty="0" smtClean="0"/>
              <a:t>And </a:t>
            </a:r>
            <a:r>
              <a:rPr lang="en-CA" sz="3200" dirty="0"/>
              <a:t>like a flood His mercy rains</a:t>
            </a:r>
          </a:p>
          <a:p>
            <a:r>
              <a:rPr lang="en-CA" sz="3200" dirty="0" smtClean="0"/>
              <a:t>Unending </a:t>
            </a:r>
            <a:r>
              <a:rPr lang="en-CA" sz="3200" dirty="0"/>
              <a:t>love, Amazing grace</a:t>
            </a:r>
          </a:p>
          <a:p>
            <a:pPr algn="ctr"/>
            <a:r>
              <a:rPr lang="en-CA" sz="3200" dirty="0"/>
              <a:t>1/2</a:t>
            </a:r>
          </a:p>
          <a:p>
            <a:pPr algn="ctr"/>
            <a:r>
              <a:rPr lang="en-CA" sz="1200" dirty="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-3175"/>
            <a:ext cx="10080625" cy="738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CA" sz="3200" dirty="0"/>
              <a:t>The Lord has promised good to me</a:t>
            </a:r>
          </a:p>
          <a:p>
            <a:r>
              <a:rPr lang="en-CA" sz="3200" dirty="0"/>
              <a:t>His word my hope secures</a:t>
            </a:r>
          </a:p>
          <a:p>
            <a:r>
              <a:rPr lang="en-CA" sz="3200" dirty="0"/>
              <a:t>He will my shield and portion be</a:t>
            </a:r>
          </a:p>
          <a:p>
            <a:r>
              <a:rPr lang="en-CA" sz="3200" dirty="0"/>
              <a:t>As long as life endures</a:t>
            </a:r>
          </a:p>
          <a:p>
            <a:r>
              <a:rPr lang="en-CA" sz="3200" dirty="0"/>
              <a:t>The earth shall soon </a:t>
            </a:r>
          </a:p>
          <a:p>
            <a:r>
              <a:rPr lang="en-CA" sz="3200" dirty="0"/>
              <a:t>dissolve like snow</a:t>
            </a:r>
          </a:p>
          <a:p>
            <a:r>
              <a:rPr lang="en-CA" sz="3200" dirty="0" smtClean="0"/>
              <a:t>The </a:t>
            </a:r>
            <a:r>
              <a:rPr lang="en-CA" sz="3200" dirty="0"/>
              <a:t>sun forbear to shine</a:t>
            </a:r>
          </a:p>
          <a:p>
            <a:r>
              <a:rPr lang="en-CA" sz="3200" dirty="0" smtClean="0"/>
              <a:t>But </a:t>
            </a:r>
            <a:r>
              <a:rPr lang="en-CA" sz="3200" dirty="0"/>
              <a:t>God, 											 Who called me here below</a:t>
            </a:r>
          </a:p>
          <a:p>
            <a:r>
              <a:rPr lang="en-CA" sz="3200" dirty="0" smtClean="0"/>
              <a:t>Will </a:t>
            </a:r>
            <a:r>
              <a:rPr lang="en-CA" sz="3200" dirty="0"/>
              <a:t>be forever mine</a:t>
            </a:r>
          </a:p>
          <a:p>
            <a:r>
              <a:rPr lang="en-CA" sz="3200" dirty="0" smtClean="0"/>
              <a:t>Will </a:t>
            </a:r>
            <a:r>
              <a:rPr lang="en-CA" sz="3200" dirty="0"/>
              <a:t>be forever mine</a:t>
            </a:r>
          </a:p>
          <a:p>
            <a:r>
              <a:rPr lang="en-CA" sz="3200" smtClean="0"/>
              <a:t>You </a:t>
            </a:r>
            <a:r>
              <a:rPr lang="en-CA" sz="3200" dirty="0"/>
              <a:t>are forever mine</a:t>
            </a:r>
          </a:p>
          <a:p>
            <a:pPr algn="ctr"/>
            <a:r>
              <a:rPr lang="en-CA" sz="3200" dirty="0"/>
              <a:t>2/2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136</Words>
  <Application>Microsoft Macintosh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8</cp:revision>
  <cp:lastPrinted>1601-01-01T00:00:00Z</cp:lastPrinted>
  <dcterms:created xsi:type="dcterms:W3CDTF">2008-04-26T23:47:17Z</dcterms:created>
  <dcterms:modified xsi:type="dcterms:W3CDTF">2014-10-15T16:24:29Z</dcterms:modified>
</cp:coreProperties>
</file>