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008" y="5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BF297EBF-D988-4DD2-855E-5EFDE6C603DB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3072566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425E8A3-C3F5-48D1-94A4-B1A310B9F8E5}" type="slidenum">
              <a:rPr lang="en-CA" altLang="en-US"/>
              <a:pPr/>
              <a:t>1</a:t>
            </a:fld>
            <a:endParaRPr lang="en-CA" altLang="en-US"/>
          </a:p>
        </p:txBody>
      </p:sp>
      <p:sp>
        <p:nvSpPr>
          <p:cNvPr id="512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1320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74BC9F4-4BBF-42F0-B04F-0CFCC7E957EE}" type="slidenum">
              <a:rPr lang="en-CA" altLang="en-US"/>
              <a:pPr/>
              <a:t>2</a:t>
            </a:fld>
            <a:endParaRPr lang="en-CA" altLang="en-US"/>
          </a:p>
        </p:txBody>
      </p:sp>
      <p:sp>
        <p:nvSpPr>
          <p:cNvPr id="614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3169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7083DF1-2B4E-4320-B1D6-2EA85D60F02C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092732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DE387F0-3104-42A5-B62D-2E253C28AB5C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124157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C61F4A6-E635-4B88-8098-3B33994BBFE4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4427770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FA1009F1-8F59-417D-A749-69E0153FC21D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285511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DEC9C3F-3FC3-436F-AE72-BFF1D5D47095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477038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413D37B-BE62-49A3-B90B-C97F37899681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347125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B123B12-FD83-45A6-9002-9D3D2DE7376E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107669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F46AB02-EBB8-4D54-A857-7EA185965E1A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66693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D2DF2D2-C25D-4AAC-88B1-9F0B7B3BFE9F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156864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CAA6EE4-A4E0-4ADC-8327-0263000CE000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016238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8DE7DED-E3D8-4F58-AF15-8D8199A5557D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766540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477D4CB-1BAC-4B23-98E5-459444363F6D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232730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4"/>
            <a:r>
              <a:rPr lang="en-GB" altLang="en-US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4FA6A1CD-7CF8-462A-914A-D9B36FB52489}" type="slidenum">
              <a:rPr lang="en-CA" altLang="en-US"/>
              <a:pPr/>
              <a:t>‹#›</a:t>
            </a:fld>
            <a:endParaRPr lang="en-C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691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altLang="en-US" sz="3600" u="sng"/>
              <a:t>Amazing Grace</a:t>
            </a:r>
          </a:p>
          <a:p>
            <a:pPr algn="ctr"/>
            <a:r>
              <a:rPr lang="en-CA" altLang="en-US" sz="3600"/>
              <a:t> Amazing Grace, how sweet the sound,</a:t>
            </a:r>
          </a:p>
          <a:p>
            <a:pPr algn="ctr"/>
            <a:r>
              <a:rPr lang="en-CA" altLang="en-US" sz="3600"/>
              <a:t>That saved a wretch like me -</a:t>
            </a:r>
          </a:p>
          <a:p>
            <a:pPr algn="ctr"/>
            <a:r>
              <a:rPr lang="en-CA" altLang="en-US" sz="3600"/>
              <a:t>I once was lost but now am found,</a:t>
            </a:r>
          </a:p>
          <a:p>
            <a:pPr algn="ctr"/>
            <a:r>
              <a:rPr lang="en-CA" altLang="en-US" sz="3600"/>
              <a:t>Was blind, but now, I see.</a:t>
            </a:r>
          </a:p>
          <a:p>
            <a:pPr algn="ctr"/>
            <a:endParaRPr lang="en-CA" altLang="en-US" sz="3600"/>
          </a:p>
          <a:p>
            <a:pPr algn="ctr"/>
            <a:r>
              <a:rPr lang="en-CA" altLang="en-US" sz="3600"/>
              <a:t>Twas grace that taught my heart to fear</a:t>
            </a:r>
          </a:p>
          <a:p>
            <a:pPr algn="ctr"/>
            <a:r>
              <a:rPr lang="en-CA" altLang="en-US" sz="3600"/>
              <a:t>And grace my fears relieved;</a:t>
            </a:r>
          </a:p>
          <a:p>
            <a:pPr algn="ctr"/>
            <a:r>
              <a:rPr lang="en-CA" altLang="en-US" sz="3600"/>
              <a:t>How precious did that grace appear</a:t>
            </a:r>
          </a:p>
          <a:p>
            <a:pPr algn="ctr"/>
            <a:r>
              <a:rPr lang="en-CA" altLang="en-US" sz="3600"/>
              <a:t>The hour I first believed</a:t>
            </a:r>
          </a:p>
          <a:p>
            <a:pPr algn="ctr"/>
            <a:endParaRPr lang="en-CA" altLang="en-US" sz="3600"/>
          </a:p>
          <a:p>
            <a:pPr algn="ctr"/>
            <a:endParaRPr lang="en-CA" altLang="en-US" sz="3600"/>
          </a:p>
          <a:p>
            <a:pPr algn="ctr"/>
            <a:r>
              <a:rPr lang="en-CA" altLang="en-US" sz="3600"/>
              <a:t>1/2</a:t>
            </a:r>
          </a:p>
          <a:p>
            <a:pPr algn="ctr"/>
            <a:r>
              <a:rPr lang="en-CA" altLang="en-US" sz="12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7256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altLang="en-US" sz="3600"/>
              <a:t>Through many dangers, toils and snares -</a:t>
            </a:r>
          </a:p>
          <a:p>
            <a:pPr algn="ctr"/>
            <a:r>
              <a:rPr lang="en-CA" altLang="en-US" sz="3600"/>
              <a:t>I have already come.</a:t>
            </a:r>
          </a:p>
          <a:p>
            <a:pPr algn="ctr"/>
            <a:r>
              <a:rPr lang="en-CA" altLang="en-US" sz="3600"/>
              <a:t>T'is grace that brought me safe thus far -</a:t>
            </a:r>
          </a:p>
          <a:p>
            <a:pPr algn="ctr"/>
            <a:r>
              <a:rPr lang="en-CA" altLang="en-US" sz="3600"/>
              <a:t>and grace will lead me home.</a:t>
            </a:r>
          </a:p>
          <a:p>
            <a:pPr algn="ctr"/>
            <a:endParaRPr lang="en-CA" altLang="en-US" sz="3600"/>
          </a:p>
          <a:p>
            <a:pPr algn="ctr"/>
            <a:r>
              <a:rPr lang="en-CA" altLang="en-US" sz="3600"/>
              <a:t>When we've been here ten thousand years -</a:t>
            </a:r>
          </a:p>
          <a:p>
            <a:pPr algn="ctr"/>
            <a:r>
              <a:rPr lang="en-CA" altLang="en-US" sz="3600"/>
              <a:t>bright shining as the sun.</a:t>
            </a:r>
          </a:p>
          <a:p>
            <a:pPr algn="ctr"/>
            <a:r>
              <a:rPr lang="en-CA" altLang="en-US" sz="3600"/>
              <a:t>We've no less days to sing God's praise -</a:t>
            </a:r>
          </a:p>
          <a:p>
            <a:pPr algn="ctr"/>
            <a:r>
              <a:rPr lang="en-CA" altLang="en-US" sz="3600"/>
              <a:t>then when we've first begun.</a:t>
            </a:r>
          </a:p>
          <a:p>
            <a:pPr algn="ctr"/>
            <a:endParaRPr lang="en-CA" altLang="en-US" sz="3600"/>
          </a:p>
          <a:p>
            <a:pPr algn="ctr"/>
            <a:endParaRPr lang="en-CA" altLang="en-US" sz="3600"/>
          </a:p>
          <a:p>
            <a:pPr algn="ctr"/>
            <a:endParaRPr lang="en-CA" altLang="en-US" sz="3600"/>
          </a:p>
          <a:p>
            <a:pPr algn="ctr"/>
            <a:endParaRPr lang="en-CA" altLang="en-US" sz="3600"/>
          </a:p>
          <a:p>
            <a:pPr algn="ctr"/>
            <a:r>
              <a:rPr lang="en-CA" altLang="en-US" sz="3600"/>
              <a:t>2/2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125</Words>
  <Application>Microsoft Office PowerPoint</Application>
  <PresentationFormat>Custom</PresentationFormat>
  <Paragraphs>30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Times New Roman</vt:lpstr>
      <vt:lpstr>Arial</vt:lpstr>
      <vt:lpstr>MS Gothic</vt:lpstr>
      <vt:lpstr>Lucida Sans Unicode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</dc:creator>
  <cp:lastModifiedBy>Tony</cp:lastModifiedBy>
  <cp:revision>4</cp:revision>
  <cp:lastPrinted>1601-01-01T00:00:00Z</cp:lastPrinted>
  <dcterms:created xsi:type="dcterms:W3CDTF">2008-04-26T18:24:32Z</dcterms:created>
  <dcterms:modified xsi:type="dcterms:W3CDTF">2014-07-26T17:27:00Z</dcterms:modified>
</cp:coreProperties>
</file>