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0080625" cy="7559675"/>
  <p:notesSz cx="7772400" cy="10058400"/>
  <p:defaultTextStyle>
    <a:defPPr>
      <a:defRPr lang="en-GB"/>
    </a:defPPr>
    <a:lvl1pPr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1pPr>
    <a:lvl2pPr marL="742950" indent="-28575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2pPr>
    <a:lvl3pPr marL="11430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3pPr>
    <a:lvl4pPr marL="16002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4pPr>
    <a:lvl5pPr marL="20574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1888" y="-12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sldImg"/>
          </p:nvPr>
        </p:nvSpPr>
        <p:spPr bwMode="auto">
          <a:xfrm>
            <a:off x="1371600" y="763588"/>
            <a:ext cx="5027613" cy="377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216650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398963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fld id="{844C20E7-3E10-BB43-B3E2-B5C816AE0F9E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9759843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1pPr>
    <a:lvl2pPr marL="742950" indent="-28575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2pPr>
    <a:lvl3pPr marL="11430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3pPr>
    <a:lvl4pPr marL="16002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4pPr>
    <a:lvl5pPr marL="20574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A247D7F-D5C2-014A-915C-FA198469E585}" type="slidenum">
              <a:rPr lang="en-CA"/>
              <a:pPr/>
              <a:t>1</a:t>
            </a:fld>
            <a:endParaRPr lang="en-CA"/>
          </a:p>
        </p:txBody>
      </p:sp>
      <p:sp>
        <p:nvSpPr>
          <p:cNvPr id="5121" name="Text Box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5122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B5C0B63-AE0A-674C-8FEA-3B5DD4B7ED85}" type="slidenum">
              <a:rPr lang="en-CA"/>
              <a:pPr/>
              <a:t>2</a:t>
            </a:fld>
            <a:endParaRPr lang="en-CA"/>
          </a:p>
        </p:txBody>
      </p:sp>
      <p:sp>
        <p:nvSpPr>
          <p:cNvPr id="6145" name="Text Box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6146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6C7471A-D8EF-3C49-9421-7F65B46C0362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360095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9FBCE93-4E40-8842-AD2C-1F6E8A9425B9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761369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5675" y="301625"/>
            <a:ext cx="2266950" cy="645477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0037" cy="645477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3B0EA60-38E3-AD4D-9D8C-419AAAE848F3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03695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69387" cy="126047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50323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3448050" y="6886575"/>
            <a:ext cx="3194050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722788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fld id="{2CDB5C53-798B-7A4F-A37B-D35413AA7D42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728138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D1F1524-4E73-484D-96D5-B3A8147B0F59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808205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C7EC4C3-5A05-4F42-A1CC-5C043A4CD285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596808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9287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5CC14CA7-9B53-1740-9CAC-E2AFBD158D0D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160707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A06F04D9-E432-BE43-B307-40E73811839C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578812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223C85C-947F-744A-80F6-57B6F7268518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864091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4EDC804-7060-8A43-B2A9-52530E03B481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240181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5C1DF72-E8DD-B84E-ADA5-E7E3B99BC32D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231960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8B400FE-1E51-7846-94D6-F724881AF2DD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229881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98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fld id="{F38A356D-184C-0F43-AAC5-0A0F90501DB8}" type="slidenum">
              <a:rPr lang="en-CA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2pPr>
      <a:lvl3pPr marL="1143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3pPr>
      <a:lvl4pPr marL="1600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4pPr>
      <a:lvl5pPr marL="20574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5pPr>
      <a:lvl6pPr marL="25146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6pPr>
      <a:lvl7pPr marL="29718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7pPr>
      <a:lvl8pPr marL="3429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8pPr>
      <a:lvl9pPr marL="3886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9pPr>
    </p:titleStyle>
    <p:bodyStyle>
      <a:lvl1pPr marL="342900" indent="-342900" algn="l" defTabSz="447675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7675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7675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7675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179388" y="179388"/>
            <a:ext cx="9720262" cy="7427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76752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9pPr>
          </a:lstStyle>
          <a:p>
            <a:pPr algn="ctr"/>
            <a:r>
              <a:rPr lang="en-CA" sz="3600" u="sng"/>
              <a:t>Ancient Words</a:t>
            </a:r>
          </a:p>
          <a:p>
            <a:pPr algn="ctr"/>
            <a:r>
              <a:rPr lang="en-CA" sz="3600"/>
              <a:t> Holy words long preserved</a:t>
            </a:r>
          </a:p>
          <a:p>
            <a:pPr algn="ctr"/>
            <a:r>
              <a:rPr lang="en-CA" sz="3600"/>
              <a:t>for our walk in this world,</a:t>
            </a:r>
          </a:p>
          <a:p>
            <a:pPr algn="ctr"/>
            <a:r>
              <a:rPr lang="en-CA" sz="3600"/>
              <a:t>They resound with God's own heart</a:t>
            </a:r>
          </a:p>
          <a:p>
            <a:pPr algn="ctr"/>
            <a:r>
              <a:rPr lang="en-CA" sz="3600"/>
              <a:t>Oh, let the Ancient words impart.</a:t>
            </a:r>
          </a:p>
          <a:p>
            <a:pPr algn="ctr"/>
            <a:r>
              <a:rPr lang="en-CA" sz="3600"/>
              <a:t>Words of Life, words of Hope</a:t>
            </a:r>
          </a:p>
          <a:p>
            <a:pPr algn="ctr"/>
            <a:r>
              <a:rPr lang="en-CA" sz="3600"/>
              <a:t>Give us strength, help us cope</a:t>
            </a:r>
          </a:p>
          <a:p>
            <a:pPr algn="ctr"/>
            <a:r>
              <a:rPr lang="en-CA" sz="3600"/>
              <a:t>In this world, where e'er we roam</a:t>
            </a:r>
          </a:p>
          <a:p>
            <a:pPr algn="ctr"/>
            <a:r>
              <a:rPr lang="en-CA" sz="3600"/>
              <a:t>Ancient words will guide us Home.</a:t>
            </a:r>
          </a:p>
          <a:p>
            <a:pPr algn="ctr"/>
            <a:r>
              <a:rPr lang="en-CA" sz="3600"/>
              <a:t>Ancient words ever true</a:t>
            </a:r>
          </a:p>
          <a:p>
            <a:pPr algn="ctr"/>
            <a:r>
              <a:rPr lang="en-CA" sz="3600"/>
              <a:t>Changing me, and changing you.</a:t>
            </a:r>
          </a:p>
          <a:p>
            <a:pPr algn="ctr"/>
            <a:r>
              <a:rPr lang="en-CA" sz="3600"/>
              <a:t>We have come with open hearts</a:t>
            </a:r>
          </a:p>
          <a:p>
            <a:pPr algn="ctr"/>
            <a:r>
              <a:rPr lang="en-CA" sz="3600"/>
              <a:t>Oh let the ancient words impart.</a:t>
            </a:r>
          </a:p>
          <a:p>
            <a:pPr algn="ctr"/>
            <a:r>
              <a:rPr lang="en-CA" sz="3600"/>
              <a:t>1/2</a:t>
            </a:r>
          </a:p>
          <a:p>
            <a:pPr algn="ctr"/>
            <a:r>
              <a:rPr lang="en-CA" sz="1200"/>
              <a:t>ccli 132991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ext Box 1"/>
          <p:cNvSpPr txBox="1">
            <a:spLocks noChangeArrowheads="1"/>
          </p:cNvSpPr>
          <p:nvPr/>
        </p:nvSpPr>
        <p:spPr bwMode="auto">
          <a:xfrm>
            <a:off x="179388" y="179388"/>
            <a:ext cx="9720262" cy="7427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76752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9pPr>
          </a:lstStyle>
          <a:p>
            <a:pPr algn="ctr"/>
            <a:r>
              <a:rPr lang="en-CA" sz="3600"/>
              <a:t>Holy words of our Faith</a:t>
            </a:r>
          </a:p>
          <a:p>
            <a:pPr algn="ctr"/>
            <a:r>
              <a:rPr lang="en-CA" sz="3600"/>
              <a:t>Handed down to this age.</a:t>
            </a:r>
          </a:p>
          <a:p>
            <a:pPr algn="ctr"/>
            <a:r>
              <a:rPr lang="en-CA" sz="3600"/>
              <a:t>Came to us through sacrifice</a:t>
            </a:r>
          </a:p>
          <a:p>
            <a:pPr algn="ctr"/>
            <a:r>
              <a:rPr lang="en-CA" sz="3600"/>
              <a:t>Oh heed the faithful words of Christ.</a:t>
            </a:r>
          </a:p>
          <a:p>
            <a:pPr algn="ctr"/>
            <a:r>
              <a:rPr lang="en-CA" sz="3600"/>
              <a:t>Holy words long preserved</a:t>
            </a:r>
          </a:p>
          <a:p>
            <a:pPr algn="ctr"/>
            <a:r>
              <a:rPr lang="en-CA" sz="3600"/>
              <a:t>For our walk in this world.</a:t>
            </a:r>
          </a:p>
          <a:p>
            <a:pPr algn="ctr"/>
            <a:r>
              <a:rPr lang="en-CA" sz="3600"/>
              <a:t>They resound with God's own heart</a:t>
            </a:r>
          </a:p>
          <a:p>
            <a:pPr algn="ctr"/>
            <a:r>
              <a:rPr lang="en-CA" sz="3600"/>
              <a:t>Oh let the ancient words impart.</a:t>
            </a:r>
          </a:p>
          <a:p>
            <a:pPr algn="ctr"/>
            <a:r>
              <a:rPr lang="en-CA" sz="3600"/>
              <a:t>Ancient words ever true</a:t>
            </a:r>
          </a:p>
          <a:p>
            <a:pPr algn="ctr"/>
            <a:r>
              <a:rPr lang="en-CA" sz="3600"/>
              <a:t>Changing me, and changing you.</a:t>
            </a:r>
          </a:p>
          <a:p>
            <a:pPr algn="ctr"/>
            <a:r>
              <a:rPr lang="en-CA" sz="3600"/>
              <a:t>We have come with open hearts</a:t>
            </a:r>
          </a:p>
          <a:p>
            <a:pPr algn="ctr"/>
            <a:r>
              <a:rPr lang="en-CA" sz="3600"/>
              <a:t>Oh let the ancient words impart.</a:t>
            </a:r>
          </a:p>
          <a:p>
            <a:pPr algn="ctr"/>
            <a:endParaRPr lang="en-CA" sz="3600"/>
          </a:p>
          <a:p>
            <a:pPr algn="ctr"/>
            <a:r>
              <a:rPr lang="en-CA" sz="3600"/>
              <a:t>2/2</a:t>
            </a:r>
          </a:p>
          <a:p>
            <a:pPr algn="ctr"/>
            <a:r>
              <a:rPr lang="en-CA" sz="1200"/>
              <a:t>ccli 132991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ＭＳ Ｐゴシック"/>
        <a:cs typeface="MS Gothic"/>
      </a:majorFont>
      <a:minorFont>
        <a:latin typeface="Arial"/>
        <a:ea typeface="ＭＳ Ｐゴシック"/>
        <a:cs typeface="MS Gothic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  <a:ea typeface="ＭＳ Ｐゴシック" charset="0"/>
            <a:cs typeface="MS Gothic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  <a:ea typeface="ＭＳ Ｐゴシック" charset="0"/>
            <a:cs typeface="MS Gothic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165</Words>
  <Application>Microsoft Macintosh PowerPoint</Application>
  <PresentationFormat>Custom</PresentationFormat>
  <Paragraphs>32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Times New Roman</vt:lpstr>
      <vt:lpstr>Arial</vt:lpstr>
      <vt:lpstr>MS Gothic</vt:lpstr>
      <vt:lpstr>Lucida Sans Unicode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Michelle Martens</cp:lastModifiedBy>
  <cp:revision>7</cp:revision>
  <cp:lastPrinted>1601-01-01T00:00:00Z</cp:lastPrinted>
  <dcterms:created xsi:type="dcterms:W3CDTF">2008-04-26T18:24:32Z</dcterms:created>
  <dcterms:modified xsi:type="dcterms:W3CDTF">2014-10-15T16:24:52Z</dcterms:modified>
</cp:coreProperties>
</file>