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FEABF60A-8D69-6A4F-99FA-3722787DBD2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1527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7FEA228-A1BA-0540-ACB8-1DA70C44CF90}" type="slidenum">
              <a:rPr lang="en-CA"/>
              <a:pPr/>
              <a:t>1</a:t>
            </a:fld>
            <a:endParaRPr lang="en-CA"/>
          </a:p>
        </p:txBody>
      </p:sp>
      <p:sp>
        <p:nvSpPr>
          <p:cNvPr id="716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1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EE91916-363E-6846-A53B-8DB6BC087ED1}" type="slidenum">
              <a:rPr lang="en-CA"/>
              <a:pPr/>
              <a:t>2</a:t>
            </a:fld>
            <a:endParaRPr lang="en-CA"/>
          </a:p>
        </p:txBody>
      </p:sp>
      <p:sp>
        <p:nvSpPr>
          <p:cNvPr id="81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6AB1A36-DB94-8B43-9258-A69ED3B839EC}" type="slidenum">
              <a:rPr lang="en-CA"/>
              <a:pPr/>
              <a:t>3</a:t>
            </a:fld>
            <a:endParaRPr lang="en-CA"/>
          </a:p>
        </p:txBody>
      </p:sp>
      <p:sp>
        <p:nvSpPr>
          <p:cNvPr id="921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21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320732A-F3E4-9E4A-B171-0204F2C829E1}" type="slidenum">
              <a:rPr lang="en-CA"/>
              <a:pPr/>
              <a:t>4</a:t>
            </a:fld>
            <a:endParaRPr lang="en-CA"/>
          </a:p>
        </p:txBody>
      </p:sp>
      <p:sp>
        <p:nvSpPr>
          <p:cNvPr id="1024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24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003044F-0AA7-CA40-AB9A-182074EB9B5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386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1CE7041-2BD3-E64A-849F-5C9DF0A587B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339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1D5E9D4-A488-C442-89FB-81A38DA2170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2163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B2FAD6DA-E463-804C-B276-B66CC07FF11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2366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F02196-801A-444B-AA0B-750DBE819E6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3600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6B20F79-9B0C-C741-A79E-7BD12AD39FE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459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3C7083-E7D0-1240-ADA7-252991D4855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9815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4166B2F-4DA1-3F49-A277-DD6D51EA250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0463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6489570-FDBD-4748-A83D-283392A0AB3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447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54C6F67-8E08-1C4E-A0EF-C115487066E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0534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C49AA0C-86B6-4142-9D86-D959DEDBA84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1692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5DEE12F-FFFC-3C47-92BC-6CAAB9D958B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131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2264E6F5-4F57-D443-97CE-CE2B86717763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40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Angels from the realms of glory</a:t>
            </a:r>
          </a:p>
          <a:p>
            <a:pPr algn="ctr"/>
            <a:r>
              <a:rPr lang="en-CA" sz="3600"/>
              <a:t>Angels from the realms of glory,</a:t>
            </a:r>
          </a:p>
          <a:p>
            <a:pPr algn="ctr"/>
            <a:r>
              <a:rPr lang="en-CA" sz="3600"/>
              <a:t>Wing your flight o'er all the earth;</a:t>
            </a:r>
          </a:p>
          <a:p>
            <a:pPr algn="ctr"/>
            <a:r>
              <a:rPr lang="en-CA" sz="3600"/>
              <a:t>Ye who sang creation's story,</a:t>
            </a:r>
          </a:p>
          <a:p>
            <a:pPr algn="ctr"/>
            <a:r>
              <a:rPr lang="en-CA" sz="3600"/>
              <a:t>Now proclaim Messiah's birth:</a:t>
            </a:r>
          </a:p>
          <a:p>
            <a:pPr algn="ctr"/>
            <a:r>
              <a:rPr lang="en-CA" sz="3600"/>
              <a:t>Come and worship,</a:t>
            </a:r>
          </a:p>
          <a:p>
            <a:pPr algn="ctr"/>
            <a:r>
              <a:rPr lang="en-CA" sz="3600"/>
              <a:t>Come and worship,</a:t>
            </a:r>
          </a:p>
          <a:p>
            <a:pPr algn="ctr"/>
            <a:r>
              <a:rPr lang="en-CA" sz="3600"/>
              <a:t>Worship Christ, the newborn King!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1/4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589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Shepherds, in the fields abiding,</a:t>
            </a:r>
          </a:p>
          <a:p>
            <a:pPr algn="ctr"/>
            <a:r>
              <a:rPr lang="en-CA" sz="3600"/>
              <a:t>Watching o'er your flocks by night,</a:t>
            </a:r>
          </a:p>
          <a:p>
            <a:pPr algn="ctr"/>
            <a:r>
              <a:rPr lang="en-CA" sz="3600"/>
              <a:t>God with man is now residing,</a:t>
            </a:r>
          </a:p>
          <a:p>
            <a:pPr algn="ctr"/>
            <a:r>
              <a:rPr lang="en-CA" sz="3600"/>
              <a:t>Yonder shines the infant Light;</a:t>
            </a:r>
          </a:p>
          <a:p>
            <a:pPr algn="ctr"/>
            <a:r>
              <a:rPr lang="en-CA" sz="3600"/>
              <a:t>Come and worship,</a:t>
            </a:r>
          </a:p>
          <a:p>
            <a:pPr algn="ctr"/>
            <a:r>
              <a:rPr lang="en-CA" sz="3600"/>
              <a:t>Come and worship,</a:t>
            </a:r>
          </a:p>
          <a:p>
            <a:pPr algn="ctr"/>
            <a:r>
              <a:rPr lang="en-CA" sz="3600"/>
              <a:t>Worship Christ, the newborn King!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2/4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Sages, leave your contemplations,</a:t>
            </a:r>
          </a:p>
          <a:p>
            <a:pPr algn="ctr"/>
            <a:r>
              <a:rPr lang="en-CA" sz="3600"/>
              <a:t>Brighter visions beam afar;</a:t>
            </a:r>
          </a:p>
          <a:p>
            <a:pPr algn="ctr"/>
            <a:r>
              <a:rPr lang="en-CA" sz="3600"/>
              <a:t>Seek the great desire of nations,</a:t>
            </a:r>
          </a:p>
          <a:p>
            <a:pPr algn="ctr"/>
            <a:r>
              <a:rPr lang="en-CA" sz="3600"/>
              <a:t>Ye have seen His natal star;</a:t>
            </a:r>
          </a:p>
          <a:p>
            <a:pPr algn="ctr"/>
            <a:r>
              <a:rPr lang="en-CA" sz="3600"/>
              <a:t>Come and worship,</a:t>
            </a:r>
          </a:p>
          <a:p>
            <a:pPr algn="ctr"/>
            <a:r>
              <a:rPr lang="en-CA" sz="3600"/>
              <a:t>Come and worship,</a:t>
            </a:r>
          </a:p>
          <a:p>
            <a:pPr algn="ctr"/>
            <a:r>
              <a:rPr lang="en-CA" sz="3600"/>
              <a:t>Worship Christ, the newborn King!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3/4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Saints before the altar bending,</a:t>
            </a:r>
          </a:p>
          <a:p>
            <a:pPr algn="ctr"/>
            <a:r>
              <a:rPr lang="en-CA" sz="3600"/>
              <a:t>Watching long in hope and fear,</a:t>
            </a:r>
          </a:p>
          <a:p>
            <a:pPr algn="ctr"/>
            <a:r>
              <a:rPr lang="en-CA" sz="3600"/>
              <a:t>Suddenly the Lord, descending,</a:t>
            </a:r>
          </a:p>
          <a:p>
            <a:pPr algn="ctr"/>
            <a:r>
              <a:rPr lang="en-CA" sz="3600"/>
              <a:t>In His temple shall appear:</a:t>
            </a:r>
          </a:p>
          <a:p>
            <a:pPr algn="ctr"/>
            <a:r>
              <a:rPr lang="en-CA" sz="3600"/>
              <a:t>Come and worship,</a:t>
            </a:r>
          </a:p>
          <a:p>
            <a:pPr algn="ctr"/>
            <a:r>
              <a:rPr lang="en-CA" sz="3600"/>
              <a:t>Come and worship,</a:t>
            </a:r>
          </a:p>
          <a:p>
            <a:pPr algn="ctr"/>
            <a:r>
              <a:rPr lang="en-CA" sz="3600"/>
              <a:t>Worship Christ, the newborn King!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4/4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193</Words>
  <Application>Microsoft Macintosh PowerPoint</Application>
  <PresentationFormat>Custom</PresentationFormat>
  <Paragraphs>57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11</cp:revision>
  <cp:lastPrinted>1601-01-01T00:00:00Z</cp:lastPrinted>
  <dcterms:created xsi:type="dcterms:W3CDTF">2008-04-26T18:24:32Z</dcterms:created>
  <dcterms:modified xsi:type="dcterms:W3CDTF">2014-10-15T16:25:12Z</dcterms:modified>
</cp:coreProperties>
</file>