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DB7CB2AF-57B4-43C0-8C84-F717AAF5187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46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50669-203E-40FC-B009-37C33DF0568C}" type="slidenum">
              <a:rPr lang="en-CA"/>
              <a:pPr/>
              <a:t>1</a:t>
            </a:fld>
            <a:endParaRPr lang="en-CA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86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BBDA5A3-D304-4D0F-8550-AF0772438DD1}" type="slidenum">
              <a:rPr lang="en-CA"/>
              <a:pPr/>
              <a:t>2</a:t>
            </a:fld>
            <a:endParaRPr lang="en-CA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22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4BB96A1-7E16-4776-873F-4B23E2418377}" type="slidenum">
              <a:rPr lang="en-CA"/>
              <a:pPr/>
              <a:t>3</a:t>
            </a:fld>
            <a:endParaRPr lang="en-CA"/>
          </a:p>
        </p:txBody>
      </p:sp>
      <p:sp>
        <p:nvSpPr>
          <p:cNvPr id="9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40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5725C17-09B8-499F-AF6F-B48A95990D82}" type="slidenum">
              <a:rPr lang="en-CA"/>
              <a:pPr/>
              <a:t>4</a:t>
            </a:fld>
            <a:endParaRPr lang="en-CA"/>
          </a:p>
        </p:txBody>
      </p:sp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1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DF33296-CA32-4EC0-A873-3A8ED05CAF4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1898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8EA975C-FE2E-4811-B999-1CBB9A594B8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624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B88EC19-B771-4E64-AE3F-55426BC3412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3943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FA8F1681-994A-4CFE-BFD8-859CD526660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3998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F5B31DE-0461-4D0D-9CE6-9345BE7E4FD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712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FCD1D6-606F-42EF-9528-A2DA57F30AA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1715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F0C3A1-2F47-411D-A164-724F7868D63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824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B972109-6C3C-4195-B79C-E42C1508E83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016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92D0830-1212-4BAF-9C03-FBEE1529417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260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187F171-D77C-4D50-9B6C-1FC514D9451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105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DDCBCE5-72EC-4284-8FF8-B7532D2F7BA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750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B92E1D-B220-498F-BF13-B0B2B4E1E58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128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AFFE4B42-4BE8-4767-8A17-493ECFE7D603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513" y="47625"/>
            <a:ext cx="8064500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Angels We Have Heard on High</a:t>
            </a:r>
          </a:p>
          <a:p>
            <a:pPr algn="ctr"/>
            <a:endParaRPr lang="en-CA" sz="3600" u="sng"/>
          </a:p>
          <a:p>
            <a:pPr algn="ctr"/>
            <a:r>
              <a:rPr lang="en-CA" sz="3600"/>
              <a:t> Angels we have heard on high</a:t>
            </a:r>
          </a:p>
          <a:p>
            <a:pPr algn="ctr"/>
            <a:r>
              <a:rPr lang="en-CA" sz="3600"/>
              <a:t>Sweetly singing o'er the plains,</a:t>
            </a:r>
          </a:p>
          <a:p>
            <a:pPr algn="ctr"/>
            <a:r>
              <a:rPr lang="en-CA" sz="3600"/>
              <a:t>And the mountains in reply</a:t>
            </a:r>
          </a:p>
          <a:p>
            <a:pPr algn="ctr"/>
            <a:r>
              <a:rPr lang="en-CA" sz="3600"/>
              <a:t>Echo back their joyous strains.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Gloria, in excelsis Deo!</a:t>
            </a:r>
          </a:p>
          <a:p>
            <a:pPr algn="ctr"/>
            <a:r>
              <a:rPr lang="en-CA" sz="3600"/>
              <a:t>Gloria, in excelsis Deo!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 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0"/>
            <a:ext cx="7920038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Shepherds, why this jubilee?</a:t>
            </a:r>
          </a:p>
          <a:p>
            <a:pPr algn="ctr"/>
            <a:r>
              <a:rPr lang="en-CA" sz="3600"/>
              <a:t>Why your joyous strains prolong?</a:t>
            </a:r>
          </a:p>
          <a:p>
            <a:pPr algn="ctr"/>
            <a:r>
              <a:rPr lang="en-CA" sz="3600"/>
              <a:t>What the gladsome tidings be</a:t>
            </a:r>
          </a:p>
          <a:p>
            <a:pPr algn="ctr"/>
            <a:r>
              <a:rPr lang="en-CA" sz="3600"/>
              <a:t>Which inspire your heavenly song?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Gloria, in excelsis Deo!</a:t>
            </a:r>
          </a:p>
          <a:p>
            <a:pPr algn="ctr"/>
            <a:r>
              <a:rPr lang="en-CA" sz="3600"/>
              <a:t>Gloria, in excelsis Deo! 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2/4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0"/>
            <a:ext cx="7740650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Come to Bethlehem and see</a:t>
            </a:r>
          </a:p>
          <a:p>
            <a:pPr algn="ctr"/>
            <a:r>
              <a:rPr lang="en-CA" sz="3600"/>
              <a:t>Christ Whose birth the angels sing;</a:t>
            </a:r>
          </a:p>
          <a:p>
            <a:pPr algn="ctr"/>
            <a:r>
              <a:rPr lang="en-CA" sz="3600"/>
              <a:t>Come, adore on bended knee,</a:t>
            </a:r>
          </a:p>
          <a:p>
            <a:pPr algn="ctr"/>
            <a:r>
              <a:rPr lang="en-CA" sz="3600"/>
              <a:t>Christ the Lord, the newborn King.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Gloria, in excelsis Deo!</a:t>
            </a:r>
          </a:p>
          <a:p>
            <a:pPr algn="ctr"/>
            <a:r>
              <a:rPr lang="en-CA" sz="3600"/>
              <a:t>Gloria, in excelsis Deo! 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3/4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0" y="0"/>
            <a:ext cx="7920038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See Him in a manger laid,</a:t>
            </a:r>
          </a:p>
          <a:p>
            <a:pPr algn="ctr"/>
            <a:r>
              <a:rPr lang="en-CA" sz="3600"/>
              <a:t>Whom the choirs of angels praise;</a:t>
            </a:r>
          </a:p>
          <a:p>
            <a:pPr algn="ctr"/>
            <a:r>
              <a:rPr lang="en-CA" sz="3600"/>
              <a:t>Mary, Joseph, lend your aid,</a:t>
            </a:r>
          </a:p>
          <a:p>
            <a:pPr algn="ctr"/>
            <a:r>
              <a:rPr lang="en-CA" sz="3600"/>
              <a:t>While our hearts in love we raise.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Gloria, in excelsis Deo!</a:t>
            </a:r>
          </a:p>
          <a:p>
            <a:pPr algn="ctr"/>
            <a:r>
              <a:rPr lang="en-CA" sz="3600"/>
              <a:t>Gloria, in excelsis Deo! 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4/4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175</Words>
  <Application>Microsoft Office PowerPoint</Application>
  <PresentationFormat>Custom</PresentationFormat>
  <Paragraphs>64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12</cp:revision>
  <cp:lastPrinted>1601-01-01T00:00:00Z</cp:lastPrinted>
  <dcterms:created xsi:type="dcterms:W3CDTF">2008-04-26T18:24:32Z</dcterms:created>
  <dcterms:modified xsi:type="dcterms:W3CDTF">2013-12-01T14:32:32Z</dcterms:modified>
</cp:coreProperties>
</file>