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4744BC6-8D5D-5B40-A954-FCED408857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0052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ED2F1F-58E9-7147-9B65-CF32EA1FB0EF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52A33F-BC12-D54D-95CC-C26209EF0395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F62B92-875D-2B41-A61C-2989870791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38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8DD3C3-71A2-6E48-8BC4-886433091DC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3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C86999-2198-384F-90D2-3D41318D2E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602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27F106A-B720-2B4E-8574-252D3DC2D92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4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3B4539-1D43-EF46-AAEC-46C1021C09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87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60CB5D6-21E6-1640-AF9E-6D67302E32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12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3D0884-A1E8-5345-BA52-A83C8AC32F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654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30130E9-38B7-094A-9C8A-3E40B57798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28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4B7276-118F-9B4D-BB61-A3DCE0CD4EE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845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0827A7-A15F-8845-ADD2-2ACAB4B7C8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7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4178B2-7723-6548-979B-9F9BE5E8FB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68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B96DADC-0D83-164F-8742-7EED236803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100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3ED727D-2CA1-694F-B7D1-5DD6B7C9EE5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68313" y="36513"/>
            <a:ext cx="9359900" cy="748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 u="sng">
                <a:latin typeface="TimesNewRoman" charset="0"/>
                <a:cs typeface="TimesNewRoman" charset="0"/>
              </a:rPr>
              <a:t>Anywhere with Jesus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 Jesus I can safely go,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He leads me in this world below;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without Him dearest joys would fade;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 Jesus I am not afraid.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        Anywhere, anywhere! Fear I cannot know;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    Anywhere with Jesus I can safely go.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 Jesus I am not alone;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Other friends may fail me, He is still my own;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Though His hand may lead me over drearest ways,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 Jesus is a house of praise.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Anywhere, anywhere! Fear I cannot know;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    Anywhere with Jesus I can safely go.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68313" y="36513"/>
            <a:ext cx="9359900" cy="703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 Jesus, over land and sea,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Telling souls in darkness of salvation free;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Ready as He summons me to go or stay,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Anywhere with Jesus when He points the way.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        Anywhere, anywhere! Fear I cannot know;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    Anywhere with Jesus I can safely go.</a:t>
            </a: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endParaRPr lang="en-CA" sz="32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2/2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179</Words>
  <Application>Microsoft Macintosh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2008-04-25T18:39:53Z</dcterms:created>
  <dcterms:modified xsi:type="dcterms:W3CDTF">2014-10-15T16:25:37Z</dcterms:modified>
</cp:coreProperties>
</file>