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3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EE939550-F768-41FE-AD9B-021A21E554B4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2240176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6E21052-97DB-4AB2-AB5B-26336C483C6E}" type="slidenum">
              <a:rPr lang="en-CA" altLang="en-US"/>
              <a:pPr/>
              <a:t>1</a:t>
            </a:fld>
            <a:endParaRPr lang="en-CA" altLang="en-US"/>
          </a:p>
        </p:txBody>
      </p:sp>
      <p:sp>
        <p:nvSpPr>
          <p:cNvPr id="716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16170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CE0E7B2-A540-4EFD-8295-60A22DEA09B1}" type="slidenum">
              <a:rPr lang="en-CA" altLang="en-US"/>
              <a:pPr/>
              <a:t>2</a:t>
            </a:fld>
            <a:endParaRPr lang="en-CA" altLang="en-US"/>
          </a:p>
        </p:txBody>
      </p:sp>
      <p:sp>
        <p:nvSpPr>
          <p:cNvPr id="819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95106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5F420E7-0357-4BDE-B9A6-2CC2F8C614D6}" type="slidenum">
              <a:rPr lang="en-CA" altLang="en-US"/>
              <a:pPr/>
              <a:t>3</a:t>
            </a:fld>
            <a:endParaRPr lang="en-CA" altLang="en-US"/>
          </a:p>
        </p:txBody>
      </p:sp>
      <p:sp>
        <p:nvSpPr>
          <p:cNvPr id="921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1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64163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8C73680-61F3-4F82-BE45-C6FDF405F6D9}" type="slidenum">
              <a:rPr lang="en-CA" altLang="en-US"/>
              <a:pPr/>
              <a:t>4</a:t>
            </a:fld>
            <a:endParaRPr lang="en-CA" altLang="en-US"/>
          </a:p>
        </p:txBody>
      </p:sp>
      <p:sp>
        <p:nvSpPr>
          <p:cNvPr id="1024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682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26DA435-2364-43B5-BBB3-48C2C8362870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951778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1D7DC3F-0435-4D32-B35B-08EA3E6DEE69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728782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90B10DB-57C5-4DE3-A228-12A2306719D8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585489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EF7F84E7-B2C6-4A60-AE6B-C0938654B597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788712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D216351-1371-410D-BC78-5B937E6ACC7D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526782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801EC61-040A-4A4A-85E4-406987B0330E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256423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9939C3C-2584-463B-9987-4C7D9A492B4C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893273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0B8751D-E396-407D-8EB0-95802EF69FEA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469130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8CA1617-C83F-45AF-81D8-BE2EBB64E110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250689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788BFFB-665F-4CE4-8C61-B75028A1190E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14494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A57273C-7727-494E-AB73-AE7029D2D6A5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859270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5D18039-68AA-4B41-ADA7-D8BEB5295F8F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976987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B57F84F3-B1E9-4ABE-9807-D63729205C65}" type="slidenum">
              <a:rPr lang="en-CA" altLang="en-US"/>
              <a:pPr/>
              <a:t>‹#›</a:t>
            </a:fld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742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altLang="en-US" sz="3600" u="sng"/>
              <a:t>Are You Washed in the Blood</a:t>
            </a:r>
          </a:p>
          <a:p>
            <a:pPr algn="ctr"/>
            <a:r>
              <a:rPr lang="en-CA" altLang="en-US" sz="3600"/>
              <a:t>1.Have you been to Jesus for the cleansing pow’r?</a:t>
            </a:r>
          </a:p>
          <a:p>
            <a:pPr algn="ctr"/>
            <a:r>
              <a:rPr lang="en-CA" altLang="en-US" sz="3600"/>
              <a:t>  Are you washed in the blood of the Lamb?</a:t>
            </a:r>
          </a:p>
          <a:p>
            <a:pPr algn="ctr"/>
            <a:r>
              <a:rPr lang="en-CA" altLang="en-US" sz="3600"/>
              <a:t>  Are you fully trusting in His grace this hour?</a:t>
            </a:r>
          </a:p>
          <a:p>
            <a:pPr algn="ctr"/>
            <a:r>
              <a:rPr lang="en-CA" altLang="en-US" sz="3600"/>
              <a:t>      Are you washed in the blood of the Lamb?</a:t>
            </a:r>
          </a:p>
          <a:p>
            <a:pPr algn="ctr"/>
            <a:endParaRPr lang="en-CA" altLang="en-US" sz="3600"/>
          </a:p>
          <a:p>
            <a:pPr algn="ctr"/>
            <a:r>
              <a:rPr lang="en-CA" altLang="en-US" sz="3600"/>
              <a:t>              Are you washed in the blood,</a:t>
            </a:r>
          </a:p>
          <a:p>
            <a:pPr algn="ctr"/>
            <a:r>
              <a:rPr lang="en-CA" altLang="en-US" sz="3600"/>
              <a:t>In the soul-cleansing blood of the Lamb?</a:t>
            </a:r>
          </a:p>
          <a:p>
            <a:pPr algn="ctr"/>
            <a:r>
              <a:rPr lang="en-CA" altLang="en-US" sz="3600"/>
              <a:t> Are your garments spotless? </a:t>
            </a:r>
          </a:p>
          <a:p>
            <a:pPr algn="ctr"/>
            <a:r>
              <a:rPr lang="en-CA" altLang="en-US" sz="3600"/>
              <a:t>Are they white as snow?</a:t>
            </a:r>
          </a:p>
          <a:p>
            <a:pPr algn="ctr"/>
            <a:r>
              <a:rPr lang="en-CA" altLang="en-US" sz="3600"/>
              <a:t>    Are you washed in the blood of the Lamb?</a:t>
            </a:r>
          </a:p>
          <a:p>
            <a:pPr algn="ctr"/>
            <a:endParaRPr lang="en-CA" altLang="en-US" sz="3600"/>
          </a:p>
          <a:p>
            <a:pPr algn="ctr"/>
            <a:r>
              <a:rPr lang="en-CA" altLang="en-US" sz="3600"/>
              <a:t>1/4</a:t>
            </a:r>
          </a:p>
          <a:p>
            <a:pPr algn="ctr"/>
            <a:r>
              <a:rPr lang="en-CA" altLang="en-US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691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altLang="en-US" sz="3600"/>
              <a:t>Are you walking daily by the Savior’s side?</a:t>
            </a:r>
          </a:p>
          <a:p>
            <a:pPr algn="ctr"/>
            <a:r>
              <a:rPr lang="en-CA" altLang="en-US" sz="3600"/>
              <a:t>Are you washed in the blood of the Lamb?</a:t>
            </a:r>
          </a:p>
          <a:p>
            <a:pPr algn="ctr"/>
            <a:r>
              <a:rPr lang="en-CA" altLang="en-US" sz="3600"/>
              <a:t>Do you rest each moment in the Crucified?</a:t>
            </a:r>
          </a:p>
          <a:p>
            <a:pPr algn="ctr"/>
            <a:r>
              <a:rPr lang="en-CA" altLang="en-US" sz="3600"/>
              <a:t>Are you washed in the blood of the Lamb?</a:t>
            </a:r>
          </a:p>
          <a:p>
            <a:pPr algn="ctr"/>
            <a:endParaRPr lang="en-CA" altLang="en-US" sz="3600"/>
          </a:p>
          <a:p>
            <a:pPr algn="ctr"/>
            <a:r>
              <a:rPr lang="en-CA" altLang="en-US" sz="3600"/>
              <a:t>              Are you washed in the blood,</a:t>
            </a:r>
          </a:p>
          <a:p>
            <a:pPr algn="ctr"/>
            <a:r>
              <a:rPr lang="en-CA" altLang="en-US" sz="3600"/>
              <a:t>In the soul-cleansing blood of the Lamb?</a:t>
            </a:r>
          </a:p>
          <a:p>
            <a:pPr algn="ctr"/>
            <a:r>
              <a:rPr lang="en-CA" altLang="en-US" sz="3600"/>
              <a:t> Are your garments spotless? </a:t>
            </a:r>
          </a:p>
          <a:p>
            <a:pPr algn="ctr"/>
            <a:r>
              <a:rPr lang="en-CA" altLang="en-US" sz="3600"/>
              <a:t>Are they white as snow?</a:t>
            </a:r>
          </a:p>
          <a:p>
            <a:pPr algn="ctr"/>
            <a:r>
              <a:rPr lang="en-CA" altLang="en-US" sz="3600"/>
              <a:t>    Are you washed in the blood of the Lamb?</a:t>
            </a:r>
          </a:p>
          <a:p>
            <a:pPr algn="ctr"/>
            <a:endParaRPr lang="en-CA" altLang="en-US" sz="3600"/>
          </a:p>
          <a:p>
            <a:pPr algn="ctr"/>
            <a:endParaRPr lang="en-CA" altLang="en-US" sz="3600"/>
          </a:p>
          <a:p>
            <a:pPr algn="ctr"/>
            <a:r>
              <a:rPr lang="en-CA" altLang="en-US" sz="3600"/>
              <a:t>2/4</a:t>
            </a:r>
          </a:p>
          <a:p>
            <a:pPr algn="ctr"/>
            <a:r>
              <a:rPr lang="en-CA" altLang="en-US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691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altLang="en-US" sz="3600"/>
              <a:t>When the Bridegroom cometh will your robes be white?</a:t>
            </a:r>
          </a:p>
          <a:p>
            <a:pPr algn="ctr"/>
            <a:r>
              <a:rPr lang="en-CA" altLang="en-US" sz="3600"/>
              <a:t>Are you washed in the blood of the Lamb?</a:t>
            </a:r>
          </a:p>
          <a:p>
            <a:pPr algn="ctr"/>
            <a:r>
              <a:rPr lang="en-CA" altLang="en-US" sz="3600"/>
              <a:t>Will your soul be ready for the mansions bright,</a:t>
            </a:r>
          </a:p>
          <a:p>
            <a:pPr algn="ctr"/>
            <a:r>
              <a:rPr lang="en-CA" altLang="en-US" sz="3600"/>
              <a:t>And be washed in the blood of the Lamb?</a:t>
            </a:r>
          </a:p>
          <a:p>
            <a:pPr algn="ctr"/>
            <a:endParaRPr lang="en-CA" altLang="en-US" sz="3600"/>
          </a:p>
          <a:p>
            <a:pPr algn="ctr"/>
            <a:r>
              <a:rPr lang="en-CA" altLang="en-US" sz="3600"/>
              <a:t>              Are you washed in the blood,</a:t>
            </a:r>
          </a:p>
          <a:p>
            <a:pPr algn="ctr"/>
            <a:r>
              <a:rPr lang="en-CA" altLang="en-US" sz="3600"/>
              <a:t>In the soul-cleansing blood of the Lamb?</a:t>
            </a:r>
          </a:p>
          <a:p>
            <a:pPr algn="ctr"/>
            <a:r>
              <a:rPr lang="en-CA" altLang="en-US" sz="3600"/>
              <a:t> Are your garments spotless? </a:t>
            </a:r>
          </a:p>
          <a:p>
            <a:pPr algn="ctr"/>
            <a:r>
              <a:rPr lang="en-CA" altLang="en-US" sz="3600"/>
              <a:t>Are they white as snow?</a:t>
            </a:r>
          </a:p>
          <a:p>
            <a:pPr algn="ctr"/>
            <a:r>
              <a:rPr lang="en-CA" altLang="en-US" sz="3600"/>
              <a:t>    Are you washed in the blood of the Lamb?</a:t>
            </a:r>
          </a:p>
          <a:p>
            <a:pPr algn="ctr"/>
            <a:endParaRPr lang="en-CA" altLang="en-US" sz="3600"/>
          </a:p>
          <a:p>
            <a:pPr algn="ctr"/>
            <a:r>
              <a:rPr lang="en-CA" altLang="en-US" sz="3600"/>
              <a:t>3/4</a:t>
            </a:r>
          </a:p>
          <a:p>
            <a:pPr algn="ctr"/>
            <a:r>
              <a:rPr lang="en-CA" altLang="en-US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691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altLang="en-US" sz="3600"/>
              <a:t>Lay aside the garments that are stained with sin,</a:t>
            </a:r>
          </a:p>
          <a:p>
            <a:pPr algn="ctr"/>
            <a:r>
              <a:rPr lang="en-CA" altLang="en-US" sz="3600"/>
              <a:t>And be washed in the blood of the Lamb;</a:t>
            </a:r>
          </a:p>
          <a:p>
            <a:pPr algn="ctr"/>
            <a:r>
              <a:rPr lang="en-CA" altLang="en-US" sz="3600"/>
              <a:t>There’s a fountain flowing for the soul unclean,</a:t>
            </a:r>
          </a:p>
          <a:p>
            <a:pPr algn="ctr"/>
            <a:r>
              <a:rPr lang="en-CA" altLang="en-US" sz="3600"/>
              <a:t>Oh, be washed in the blood of the Lamb!</a:t>
            </a:r>
          </a:p>
          <a:p>
            <a:pPr algn="ctr"/>
            <a:endParaRPr lang="en-CA" altLang="en-US" sz="3600"/>
          </a:p>
          <a:p>
            <a:pPr algn="ctr"/>
            <a:r>
              <a:rPr lang="en-CA" altLang="en-US" sz="3600"/>
              <a:t>              Are you washed in the blood,</a:t>
            </a:r>
          </a:p>
          <a:p>
            <a:pPr algn="ctr"/>
            <a:r>
              <a:rPr lang="en-CA" altLang="en-US" sz="3600"/>
              <a:t>In the soul-cleansing blood of the Lamb?</a:t>
            </a:r>
          </a:p>
          <a:p>
            <a:pPr algn="ctr"/>
            <a:r>
              <a:rPr lang="en-CA" altLang="en-US" sz="3600"/>
              <a:t> Are your garments spotless? </a:t>
            </a:r>
          </a:p>
          <a:p>
            <a:pPr algn="ctr"/>
            <a:r>
              <a:rPr lang="en-CA" altLang="en-US" sz="3600"/>
              <a:t>Are they white as snow?</a:t>
            </a:r>
          </a:p>
          <a:p>
            <a:pPr algn="ctr"/>
            <a:r>
              <a:rPr lang="en-CA" altLang="en-US" sz="3600"/>
              <a:t>    Are you washed in the blood of the Lamb?</a:t>
            </a:r>
          </a:p>
          <a:p>
            <a:pPr algn="ctr"/>
            <a:endParaRPr lang="en-CA" altLang="en-US" sz="3600"/>
          </a:p>
          <a:p>
            <a:pPr algn="ctr"/>
            <a:r>
              <a:rPr lang="en-CA" altLang="en-US" sz="3600"/>
              <a:t>4/4</a:t>
            </a:r>
          </a:p>
          <a:p>
            <a:pPr algn="ctr"/>
            <a:r>
              <a:rPr lang="en-CA" altLang="en-US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339</Words>
  <Application>Microsoft Office PowerPoint</Application>
  <PresentationFormat>Custom</PresentationFormat>
  <Paragraphs>58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9</cp:revision>
  <cp:lastPrinted>1601-01-01T00:00:00Z</cp:lastPrinted>
  <dcterms:created xsi:type="dcterms:W3CDTF">2008-04-26T18:24:32Z</dcterms:created>
  <dcterms:modified xsi:type="dcterms:W3CDTF">2014-05-10T02:36:50Z</dcterms:modified>
</cp:coreProperties>
</file>