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10080625" cy="7559675"/>
  <p:notesSz cx="7772400" cy="10058400"/>
  <p:defaultTextStyle>
    <a:defPPr>
      <a:defRPr lang="en-GB"/>
    </a:defPPr>
    <a:lvl1pPr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1pPr>
    <a:lvl2pPr marL="742950" indent="-28575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2pPr>
    <a:lvl3pPr marL="11430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3pPr>
    <a:lvl4pPr marL="16002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4pPr>
    <a:lvl5pPr marL="20574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1008" y="5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sldImg"/>
          </p:nvPr>
        </p:nvSpPr>
        <p:spPr bwMode="auto">
          <a:xfrm>
            <a:off x="1371600" y="763588"/>
            <a:ext cx="5027613" cy="377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77875" y="4776788"/>
            <a:ext cx="6216650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 alt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398963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 alt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 alt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398963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fld id="{C7E37373-E39D-4406-BFF1-804DCF086773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284617408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7AC5F99-DDFE-4D83-BAD2-568004E3723B}" type="slidenum">
              <a:rPr lang="en-CA" altLang="en-US"/>
              <a:pPr/>
              <a:t>1</a:t>
            </a:fld>
            <a:endParaRPr lang="en-CA" altLang="en-US"/>
          </a:p>
        </p:txBody>
      </p:sp>
      <p:sp>
        <p:nvSpPr>
          <p:cNvPr id="6145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146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4354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347750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DD4D49A-A019-4239-8814-3558B4B2CBD3}" type="slidenum">
              <a:rPr lang="en-CA" altLang="en-US"/>
              <a:pPr/>
              <a:t>2</a:t>
            </a:fld>
            <a:endParaRPr lang="en-CA" altLang="en-US"/>
          </a:p>
        </p:txBody>
      </p:sp>
      <p:sp>
        <p:nvSpPr>
          <p:cNvPr id="7169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170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4354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394561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E3E88C1-2003-42D7-B38E-DA112B080493}" type="slidenum">
              <a:rPr lang="en-CA" altLang="en-US"/>
              <a:pPr/>
              <a:t>3</a:t>
            </a:fld>
            <a:endParaRPr lang="en-CA" altLang="en-US"/>
          </a:p>
        </p:txBody>
      </p:sp>
      <p:sp>
        <p:nvSpPr>
          <p:cNvPr id="8193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194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4354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746087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0475" y="1236663"/>
            <a:ext cx="7559675" cy="2632075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0475" y="3970338"/>
            <a:ext cx="7559675" cy="182562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A4864683-BC06-4D11-A8EE-18DA1C46EEAB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9488805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165C432B-ADEB-4952-BB89-39DDF0FC8C7C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28548901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5675" y="301625"/>
            <a:ext cx="2266950" cy="64547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0037" cy="64547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A6DD27A8-5FA2-4DB6-A270-62C8EFCF2031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6633309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1625"/>
            <a:ext cx="9069387" cy="12604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>
          <a:xfrm>
            <a:off x="50323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>
          <a:xfrm>
            <a:off x="3448050" y="6886575"/>
            <a:ext cx="3194050" cy="519113"/>
          </a:xfrm>
        </p:spPr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>
          <a:xfrm>
            <a:off x="722788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fld id="{A476E1BA-F318-4749-8F4A-1D5972583A85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33925698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5C8E657-CA39-423C-B187-6F930985F6C7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35645118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7388" y="1884363"/>
            <a:ext cx="8694737" cy="31448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388" y="5059363"/>
            <a:ext cx="8694737" cy="16525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9EE3A004-215B-42FA-B319-1BD4CD19A218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7334199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77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338" y="1768475"/>
            <a:ext cx="4459287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484D0364-2CC2-4A6F-B856-E21FE520CF5F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37918621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738" y="403225"/>
            <a:ext cx="8694737" cy="14605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3738" y="1852613"/>
            <a:ext cx="426561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3738" y="2760663"/>
            <a:ext cx="4265612" cy="40624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3813" y="1852613"/>
            <a:ext cx="428466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03813" y="2760663"/>
            <a:ext cx="4284662" cy="40624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8EADD3E1-DEFA-4530-95CC-0CB1E78C4E89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25916151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5B7BC3A5-C61B-4E15-B6D1-CBB99A649262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13540611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9C5579D4-0E30-4A04-BD26-C729EAEBDBF1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1834444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C65D6A9E-A03E-4E1E-A856-B70384FE1DAC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37095728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8C345019-E8C0-4870-A500-F6376E9142C9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19887356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9387" cy="126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69387" cy="4987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28224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the outline text format</a:t>
            </a:r>
          </a:p>
          <a:p>
            <a:pPr lvl="1"/>
            <a:r>
              <a:rPr lang="en-GB" altLang="en-US" smtClean="0"/>
              <a:t>Second Outline Level</a:t>
            </a:r>
          </a:p>
          <a:p>
            <a:pPr lvl="2"/>
            <a:r>
              <a:rPr lang="en-GB" altLang="en-US" smtClean="0"/>
              <a:t>Third Outline Level</a:t>
            </a:r>
          </a:p>
          <a:p>
            <a:pPr lvl="3"/>
            <a:r>
              <a:rPr lang="en-GB" altLang="en-US" smtClean="0"/>
              <a:t>Fourth Outline Level</a:t>
            </a:r>
          </a:p>
          <a:p>
            <a:pPr lvl="4"/>
            <a:r>
              <a:rPr lang="en-GB" altLang="en-US" smtClean="0"/>
              <a:t>Fifth Outline Level</a:t>
            </a:r>
          </a:p>
          <a:p>
            <a:pPr lvl="4"/>
            <a:r>
              <a:rPr lang="en-GB" altLang="en-US" smtClean="0"/>
              <a:t>Sixth Outline Level</a:t>
            </a:r>
          </a:p>
          <a:p>
            <a:pPr lvl="4"/>
            <a:r>
              <a:rPr lang="en-GB" altLang="en-US" smtClean="0"/>
              <a:t>Seventh Outline Level</a:t>
            </a:r>
          </a:p>
          <a:p>
            <a:pPr lvl="4"/>
            <a:r>
              <a:rPr lang="en-GB" altLang="en-US" smtClean="0"/>
              <a:t>Eighth Outline Level</a:t>
            </a:r>
          </a:p>
          <a:p>
            <a:pPr lvl="4"/>
            <a:r>
              <a:rPr lang="en-GB" altLang="en-US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 alt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940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fld id="{1D3E94FF-568A-4E10-BEE7-455DEB57C8E5}" type="slidenum">
              <a:rPr lang="en-CA" altLang="en-US"/>
              <a:pPr/>
              <a:t>‹#›</a:t>
            </a:fld>
            <a:endParaRPr lang="en-CA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2pPr>
      <a:lvl3pPr marL="1143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3pPr>
      <a:lvl4pPr marL="1600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4pPr>
      <a:lvl5pPr marL="20574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5pPr>
      <a:lvl6pPr marL="25146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6pPr>
      <a:lvl7pPr marL="29718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7pPr>
      <a:lvl8pPr marL="3429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8pPr>
      <a:lvl9pPr marL="3886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9pPr>
    </p:titleStyle>
    <p:bodyStyle>
      <a:lvl1pPr marL="342900" indent="-342900" algn="l" defTabSz="447675" rtl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anose="02020603050405020304" pitchFamily="18" charset="0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7675" rtl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anose="02020603050405020304" pitchFamily="18" charset="0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7675" rtl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7675" rtl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ext Box 1"/>
          <p:cNvSpPr txBox="1">
            <a:spLocks noChangeArrowheads="1"/>
          </p:cNvSpPr>
          <p:nvPr/>
        </p:nvSpPr>
        <p:spPr bwMode="auto">
          <a:xfrm>
            <a:off x="0" y="0"/>
            <a:ext cx="10080625" cy="7542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67680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algn="ctr">
              <a:lnSpc>
                <a:spcPct val="95000"/>
              </a:lnSpc>
            </a:pPr>
            <a:r>
              <a:rPr lang="en-CA" altLang="en-US" sz="3600" u="sng">
                <a:latin typeface="TimesNewRoman" pitchFamily="16" charset="0"/>
              </a:rPr>
              <a:t>As The Deer Panteth For The Water</a:t>
            </a:r>
          </a:p>
          <a:p>
            <a:pPr algn="ctr">
              <a:lnSpc>
                <a:spcPct val="95000"/>
              </a:lnSpc>
            </a:pPr>
            <a:r>
              <a:rPr lang="en-CA" altLang="en-US" sz="3200">
                <a:latin typeface="TimesNewRoman" pitchFamily="16" charset="0"/>
              </a:rPr>
              <a:t>As the deer panteth for the water, </a:t>
            </a:r>
          </a:p>
          <a:p>
            <a:pPr algn="ctr">
              <a:lnSpc>
                <a:spcPct val="95000"/>
              </a:lnSpc>
            </a:pPr>
            <a:r>
              <a:rPr lang="en-CA" altLang="en-US" sz="3200">
                <a:latin typeface="TimesNewRoman" pitchFamily="16" charset="0"/>
              </a:rPr>
              <a:t>so my soul longeth after thee;</a:t>
            </a:r>
          </a:p>
          <a:p>
            <a:pPr algn="ctr">
              <a:lnSpc>
                <a:spcPct val="95000"/>
              </a:lnSpc>
            </a:pPr>
            <a:r>
              <a:rPr lang="en-CA" altLang="en-US" sz="3200">
                <a:latin typeface="TimesNewRoman" pitchFamily="16" charset="0"/>
              </a:rPr>
              <a:t>You alone are my heart's desire</a:t>
            </a:r>
          </a:p>
          <a:p>
            <a:pPr algn="ctr">
              <a:lnSpc>
                <a:spcPct val="95000"/>
              </a:lnSpc>
            </a:pPr>
            <a:r>
              <a:rPr lang="en-CA" altLang="en-US" sz="3200">
                <a:latin typeface="TimesNewRoman" pitchFamily="16" charset="0"/>
              </a:rPr>
              <a:t>and I long to worship Thee.</a:t>
            </a:r>
          </a:p>
          <a:p>
            <a:pPr algn="ctr">
              <a:lnSpc>
                <a:spcPct val="95000"/>
              </a:lnSpc>
            </a:pPr>
            <a:r>
              <a:rPr lang="en-CA" altLang="en-US" sz="3200">
                <a:latin typeface="TimesNewRoman" pitchFamily="16" charset="0"/>
              </a:rPr>
              <a:t>You alone are my strength and shield,</a:t>
            </a:r>
          </a:p>
          <a:p>
            <a:pPr algn="ctr">
              <a:lnSpc>
                <a:spcPct val="95000"/>
              </a:lnSpc>
            </a:pPr>
            <a:r>
              <a:rPr lang="en-CA" altLang="en-US" sz="3200">
                <a:latin typeface="TimesNewRoman" pitchFamily="16" charset="0"/>
              </a:rPr>
              <a:t>To You, alone, may my spirit yield;</a:t>
            </a:r>
          </a:p>
          <a:p>
            <a:pPr algn="ctr">
              <a:lnSpc>
                <a:spcPct val="95000"/>
              </a:lnSpc>
            </a:pPr>
            <a:r>
              <a:rPr lang="en-CA" altLang="en-US" sz="3200">
                <a:latin typeface="TimesNewRoman" pitchFamily="16" charset="0"/>
              </a:rPr>
              <a:t>You alone are my heart's desire</a:t>
            </a:r>
          </a:p>
          <a:p>
            <a:pPr algn="ctr">
              <a:lnSpc>
                <a:spcPct val="95000"/>
              </a:lnSpc>
            </a:pPr>
            <a:r>
              <a:rPr lang="en-CA" altLang="en-US" sz="3200">
                <a:latin typeface="TimesNewRoman" pitchFamily="16" charset="0"/>
              </a:rPr>
              <a:t>And I long to worship Thee.</a:t>
            </a:r>
          </a:p>
          <a:p>
            <a:pPr algn="ctr">
              <a:lnSpc>
                <a:spcPct val="95000"/>
              </a:lnSpc>
            </a:pPr>
            <a:endParaRPr lang="en-CA" altLang="en-US" sz="3200">
              <a:latin typeface="TimesNewRoman" pitchFamily="16" charset="0"/>
            </a:endParaRPr>
          </a:p>
          <a:p>
            <a:pPr algn="ctr">
              <a:lnSpc>
                <a:spcPct val="95000"/>
              </a:lnSpc>
            </a:pPr>
            <a:endParaRPr lang="en-CA" altLang="en-US" sz="3200">
              <a:latin typeface="TimesNewRoman" pitchFamily="16" charset="0"/>
            </a:endParaRPr>
          </a:p>
          <a:p>
            <a:pPr algn="ctr">
              <a:lnSpc>
                <a:spcPct val="95000"/>
              </a:lnSpc>
            </a:pPr>
            <a:endParaRPr lang="en-CA" altLang="en-US" sz="3200">
              <a:latin typeface="TimesNewRoman" pitchFamily="16" charset="0"/>
            </a:endParaRPr>
          </a:p>
          <a:p>
            <a:pPr algn="ctr">
              <a:lnSpc>
                <a:spcPct val="95000"/>
              </a:lnSpc>
            </a:pPr>
            <a:endParaRPr lang="en-CA" altLang="en-US" sz="3200">
              <a:latin typeface="TimesNewRoman" pitchFamily="16" charset="0"/>
            </a:endParaRPr>
          </a:p>
          <a:p>
            <a:pPr algn="ctr">
              <a:lnSpc>
                <a:spcPct val="95000"/>
              </a:lnSpc>
            </a:pPr>
            <a:endParaRPr lang="en-CA" altLang="en-US" sz="3200">
              <a:latin typeface="TimesNewRoman" pitchFamily="16" charset="0"/>
            </a:endParaRPr>
          </a:p>
          <a:p>
            <a:pPr algn="ctr">
              <a:lnSpc>
                <a:spcPct val="95000"/>
              </a:lnSpc>
            </a:pPr>
            <a:endParaRPr lang="en-CA" altLang="en-US" sz="3200">
              <a:latin typeface="TimesNewRoman" pitchFamily="16" charset="0"/>
            </a:endParaRPr>
          </a:p>
          <a:p>
            <a:pPr algn="ctr">
              <a:lnSpc>
                <a:spcPct val="95000"/>
              </a:lnSpc>
            </a:pPr>
            <a:r>
              <a:rPr lang="en-CA" altLang="en-US" sz="3200">
                <a:latin typeface="TimesNewRoman" pitchFamily="16" charset="0"/>
              </a:rPr>
              <a:t>1/3</a:t>
            </a:r>
          </a:p>
          <a:p>
            <a:pPr algn="ctr">
              <a:lnSpc>
                <a:spcPct val="95000"/>
              </a:lnSpc>
            </a:pPr>
            <a:r>
              <a:rPr lang="en-CA" altLang="en-US" sz="1200">
                <a:latin typeface="TimesNewRoman" pitchFamily="16" charset="0"/>
              </a:rPr>
              <a:t>ccli 132991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Text Box 1"/>
          <p:cNvSpPr txBox="1">
            <a:spLocks noChangeArrowheads="1"/>
          </p:cNvSpPr>
          <p:nvPr/>
        </p:nvSpPr>
        <p:spPr bwMode="auto">
          <a:xfrm>
            <a:off x="0" y="0"/>
            <a:ext cx="10080625" cy="7313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65160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algn="ctr">
              <a:lnSpc>
                <a:spcPct val="95000"/>
              </a:lnSpc>
            </a:pPr>
            <a:r>
              <a:rPr lang="en-CA" altLang="en-US" sz="3200">
                <a:latin typeface="TimesNewRoman" pitchFamily="16" charset="0"/>
              </a:rPr>
              <a:t>You're my friend and you are my brother,</a:t>
            </a:r>
          </a:p>
          <a:p>
            <a:pPr algn="ctr">
              <a:lnSpc>
                <a:spcPct val="95000"/>
              </a:lnSpc>
            </a:pPr>
            <a:r>
              <a:rPr lang="en-CA" altLang="en-US" sz="3200">
                <a:latin typeface="TimesNewRoman" pitchFamily="16" charset="0"/>
              </a:rPr>
              <a:t>even tho' your are a king;</a:t>
            </a:r>
          </a:p>
          <a:p>
            <a:pPr algn="ctr">
              <a:lnSpc>
                <a:spcPct val="95000"/>
              </a:lnSpc>
            </a:pPr>
            <a:r>
              <a:rPr lang="en-CA" altLang="en-US" sz="3200">
                <a:latin typeface="TimesNewRoman" pitchFamily="16" charset="0"/>
              </a:rPr>
              <a:t>I love You more than any other,</a:t>
            </a:r>
          </a:p>
          <a:p>
            <a:pPr algn="ctr">
              <a:lnSpc>
                <a:spcPct val="95000"/>
              </a:lnSpc>
            </a:pPr>
            <a:r>
              <a:rPr lang="en-CA" altLang="en-US" sz="3200">
                <a:latin typeface="TimesNewRoman" pitchFamily="16" charset="0"/>
              </a:rPr>
              <a:t>so much more than anything.</a:t>
            </a:r>
          </a:p>
          <a:p>
            <a:pPr algn="ctr">
              <a:lnSpc>
                <a:spcPct val="95000"/>
              </a:lnSpc>
            </a:pPr>
            <a:r>
              <a:rPr lang="en-CA" altLang="en-US" sz="3200">
                <a:latin typeface="TimesNewRoman" pitchFamily="16" charset="0"/>
              </a:rPr>
              <a:t>You alone are my strength and shield,</a:t>
            </a:r>
          </a:p>
          <a:p>
            <a:pPr algn="ctr">
              <a:lnSpc>
                <a:spcPct val="95000"/>
              </a:lnSpc>
            </a:pPr>
            <a:r>
              <a:rPr lang="en-CA" altLang="en-US" sz="3200">
                <a:latin typeface="TimesNewRoman" pitchFamily="16" charset="0"/>
              </a:rPr>
              <a:t>To You, alone, may my spirit yield;</a:t>
            </a:r>
          </a:p>
          <a:p>
            <a:pPr algn="ctr">
              <a:lnSpc>
                <a:spcPct val="95000"/>
              </a:lnSpc>
            </a:pPr>
            <a:r>
              <a:rPr lang="en-CA" altLang="en-US" sz="3200">
                <a:latin typeface="TimesNewRoman" pitchFamily="16" charset="0"/>
              </a:rPr>
              <a:t>You alone are my heart's desire</a:t>
            </a:r>
          </a:p>
          <a:p>
            <a:pPr algn="ctr">
              <a:lnSpc>
                <a:spcPct val="95000"/>
              </a:lnSpc>
            </a:pPr>
            <a:r>
              <a:rPr lang="en-CA" altLang="en-US" sz="3200">
                <a:latin typeface="TimesNewRoman" pitchFamily="16" charset="0"/>
              </a:rPr>
              <a:t>And I long to worship Thee.</a:t>
            </a:r>
          </a:p>
          <a:p>
            <a:pPr algn="ctr">
              <a:lnSpc>
                <a:spcPct val="95000"/>
              </a:lnSpc>
            </a:pPr>
            <a:endParaRPr lang="en-CA" altLang="en-US" sz="3200">
              <a:latin typeface="TimesNewRoman" pitchFamily="16" charset="0"/>
            </a:endParaRPr>
          </a:p>
          <a:p>
            <a:pPr algn="ctr">
              <a:lnSpc>
                <a:spcPct val="95000"/>
              </a:lnSpc>
            </a:pPr>
            <a:endParaRPr lang="en-CA" altLang="en-US" sz="3200">
              <a:latin typeface="TimesNewRoman" pitchFamily="16" charset="0"/>
            </a:endParaRPr>
          </a:p>
          <a:p>
            <a:pPr algn="ctr">
              <a:lnSpc>
                <a:spcPct val="95000"/>
              </a:lnSpc>
            </a:pPr>
            <a:endParaRPr lang="en-CA" altLang="en-US" sz="3200">
              <a:latin typeface="TimesNewRoman" pitchFamily="16" charset="0"/>
            </a:endParaRPr>
          </a:p>
          <a:p>
            <a:pPr algn="ctr">
              <a:lnSpc>
                <a:spcPct val="95000"/>
              </a:lnSpc>
            </a:pPr>
            <a:endParaRPr lang="en-CA" altLang="en-US" sz="3200">
              <a:latin typeface="TimesNewRoman" pitchFamily="16" charset="0"/>
            </a:endParaRPr>
          </a:p>
          <a:p>
            <a:pPr algn="ctr">
              <a:lnSpc>
                <a:spcPct val="95000"/>
              </a:lnSpc>
            </a:pPr>
            <a:endParaRPr lang="en-CA" altLang="en-US" sz="3200">
              <a:latin typeface="TimesNewRoman" pitchFamily="16" charset="0"/>
            </a:endParaRPr>
          </a:p>
          <a:p>
            <a:pPr algn="ctr">
              <a:lnSpc>
                <a:spcPct val="95000"/>
              </a:lnSpc>
            </a:pPr>
            <a:endParaRPr lang="en-CA" altLang="en-US" sz="3200">
              <a:latin typeface="TimesNewRoman" pitchFamily="16" charset="0"/>
            </a:endParaRPr>
          </a:p>
          <a:p>
            <a:pPr algn="ctr">
              <a:lnSpc>
                <a:spcPct val="95000"/>
              </a:lnSpc>
            </a:pPr>
            <a:endParaRPr lang="en-CA" altLang="en-US" sz="3200">
              <a:latin typeface="TimesNewRoman" pitchFamily="16" charset="0"/>
            </a:endParaRPr>
          </a:p>
          <a:p>
            <a:pPr algn="ctr">
              <a:lnSpc>
                <a:spcPct val="95000"/>
              </a:lnSpc>
            </a:pPr>
            <a:r>
              <a:rPr lang="en-CA" altLang="en-US" sz="3200">
                <a:latin typeface="TimesNewRoman" pitchFamily="16" charset="0"/>
              </a:rPr>
              <a:t>2/3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Text Box 1"/>
          <p:cNvSpPr txBox="1">
            <a:spLocks noChangeArrowheads="1"/>
          </p:cNvSpPr>
          <p:nvPr/>
        </p:nvSpPr>
        <p:spPr bwMode="auto">
          <a:xfrm>
            <a:off x="0" y="0"/>
            <a:ext cx="10080625" cy="7313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65160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algn="ctr">
              <a:lnSpc>
                <a:spcPct val="95000"/>
              </a:lnSpc>
            </a:pPr>
            <a:r>
              <a:rPr lang="en-CA" altLang="en-US" sz="3200">
                <a:latin typeface="TimesNewRoman" pitchFamily="16" charset="0"/>
              </a:rPr>
              <a:t>I want you more than gold or silver,</a:t>
            </a:r>
          </a:p>
          <a:p>
            <a:pPr algn="ctr">
              <a:lnSpc>
                <a:spcPct val="95000"/>
              </a:lnSpc>
            </a:pPr>
            <a:r>
              <a:rPr lang="en-CA" altLang="en-US" sz="3200">
                <a:latin typeface="TimesNewRoman" pitchFamily="16" charset="0"/>
              </a:rPr>
              <a:t>only You can satisfy.</a:t>
            </a:r>
          </a:p>
          <a:p>
            <a:pPr algn="ctr">
              <a:lnSpc>
                <a:spcPct val="95000"/>
              </a:lnSpc>
            </a:pPr>
            <a:r>
              <a:rPr lang="en-CA" altLang="en-US" sz="3200">
                <a:latin typeface="TimesNewRoman" pitchFamily="16" charset="0"/>
              </a:rPr>
              <a:t>You alone are the real joy giver,</a:t>
            </a:r>
          </a:p>
          <a:p>
            <a:pPr algn="ctr">
              <a:lnSpc>
                <a:spcPct val="95000"/>
              </a:lnSpc>
            </a:pPr>
            <a:r>
              <a:rPr lang="en-CA" altLang="en-US" sz="3200">
                <a:latin typeface="TimesNewRoman" pitchFamily="16" charset="0"/>
              </a:rPr>
              <a:t>and the apple of my eye.</a:t>
            </a:r>
          </a:p>
          <a:p>
            <a:pPr algn="ctr">
              <a:lnSpc>
                <a:spcPct val="95000"/>
              </a:lnSpc>
            </a:pPr>
            <a:r>
              <a:rPr lang="en-CA" altLang="en-US" sz="3200">
                <a:latin typeface="TimesNewRoman" pitchFamily="16" charset="0"/>
              </a:rPr>
              <a:t>You alone are my strength and shield,</a:t>
            </a:r>
          </a:p>
          <a:p>
            <a:pPr algn="ctr">
              <a:lnSpc>
                <a:spcPct val="95000"/>
              </a:lnSpc>
            </a:pPr>
            <a:r>
              <a:rPr lang="en-CA" altLang="en-US" sz="3200">
                <a:latin typeface="TimesNewRoman" pitchFamily="16" charset="0"/>
              </a:rPr>
              <a:t>To You, alone, may my spirit yield;</a:t>
            </a:r>
          </a:p>
          <a:p>
            <a:pPr algn="ctr">
              <a:lnSpc>
                <a:spcPct val="95000"/>
              </a:lnSpc>
            </a:pPr>
            <a:r>
              <a:rPr lang="en-CA" altLang="en-US" sz="3200">
                <a:latin typeface="TimesNewRoman" pitchFamily="16" charset="0"/>
              </a:rPr>
              <a:t>You alone are my heart's desire</a:t>
            </a:r>
          </a:p>
          <a:p>
            <a:pPr algn="ctr">
              <a:lnSpc>
                <a:spcPct val="95000"/>
              </a:lnSpc>
            </a:pPr>
            <a:r>
              <a:rPr lang="en-CA" altLang="en-US" sz="3200">
                <a:latin typeface="TimesNewRoman" pitchFamily="16" charset="0"/>
              </a:rPr>
              <a:t>And I long to worship Thee.</a:t>
            </a:r>
          </a:p>
          <a:p>
            <a:pPr algn="ctr">
              <a:lnSpc>
                <a:spcPct val="95000"/>
              </a:lnSpc>
            </a:pPr>
            <a:endParaRPr lang="en-CA" altLang="en-US" sz="3200">
              <a:latin typeface="TimesNewRoman" pitchFamily="16" charset="0"/>
            </a:endParaRPr>
          </a:p>
          <a:p>
            <a:pPr algn="ctr">
              <a:lnSpc>
                <a:spcPct val="95000"/>
              </a:lnSpc>
            </a:pPr>
            <a:endParaRPr lang="en-CA" altLang="en-US" sz="3200">
              <a:latin typeface="TimesNewRoman" pitchFamily="16" charset="0"/>
            </a:endParaRPr>
          </a:p>
          <a:p>
            <a:pPr algn="ctr">
              <a:lnSpc>
                <a:spcPct val="95000"/>
              </a:lnSpc>
            </a:pPr>
            <a:endParaRPr lang="en-CA" altLang="en-US" sz="3200">
              <a:latin typeface="TimesNewRoman" pitchFamily="16" charset="0"/>
            </a:endParaRPr>
          </a:p>
          <a:p>
            <a:pPr algn="ctr">
              <a:lnSpc>
                <a:spcPct val="95000"/>
              </a:lnSpc>
            </a:pPr>
            <a:endParaRPr lang="en-CA" altLang="en-US" sz="3200">
              <a:latin typeface="TimesNewRoman" pitchFamily="16" charset="0"/>
            </a:endParaRPr>
          </a:p>
          <a:p>
            <a:pPr algn="ctr">
              <a:lnSpc>
                <a:spcPct val="95000"/>
              </a:lnSpc>
            </a:pPr>
            <a:endParaRPr lang="en-CA" altLang="en-US" sz="3200">
              <a:latin typeface="TimesNewRoman" pitchFamily="16" charset="0"/>
            </a:endParaRPr>
          </a:p>
          <a:p>
            <a:pPr algn="ctr">
              <a:lnSpc>
                <a:spcPct val="95000"/>
              </a:lnSpc>
            </a:pPr>
            <a:endParaRPr lang="en-CA" altLang="en-US" sz="3200">
              <a:latin typeface="TimesNewRoman" pitchFamily="16" charset="0"/>
            </a:endParaRPr>
          </a:p>
          <a:p>
            <a:pPr algn="ctr">
              <a:lnSpc>
                <a:spcPct val="95000"/>
              </a:lnSpc>
            </a:pPr>
            <a:endParaRPr lang="en-CA" altLang="en-US" sz="3200">
              <a:latin typeface="TimesNewRoman" pitchFamily="16" charset="0"/>
            </a:endParaRPr>
          </a:p>
          <a:p>
            <a:pPr algn="ctr">
              <a:lnSpc>
                <a:spcPct val="95000"/>
              </a:lnSpc>
            </a:pPr>
            <a:r>
              <a:rPr lang="en-CA" altLang="en-US" sz="3200">
                <a:latin typeface="TimesNewRoman" pitchFamily="16" charset="0"/>
              </a:rPr>
              <a:t>3/3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MS Gothic"/>
        <a:cs typeface=""/>
      </a:majorFont>
      <a:minorFont>
        <a:latin typeface="Arial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effectLst/>
            <a:latin typeface="Arial" panose="020B0604020202020204" pitchFamily="34" charset="0"/>
            <a:ea typeface="MS Gothic" panose="020B0609070205080204" pitchFamily="4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effectLst/>
            <a:latin typeface="Arial" panose="020B0604020202020204" pitchFamily="34" charset="0"/>
            <a:ea typeface="MS Gothic" panose="020B0609070205080204" pitchFamily="49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196</Words>
  <Application>Microsoft Office PowerPoint</Application>
  <PresentationFormat>Custom</PresentationFormat>
  <Paragraphs>52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Times New Roman</vt:lpstr>
      <vt:lpstr>Arial</vt:lpstr>
      <vt:lpstr>MS Gothic</vt:lpstr>
      <vt:lpstr>Lucida Sans Unicode</vt:lpstr>
      <vt:lpstr>TimesNewRoman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Tony</dc:creator>
  <cp:lastModifiedBy>Tony</cp:lastModifiedBy>
  <cp:revision>5</cp:revision>
  <cp:lastPrinted>1601-01-01T00:00:00Z</cp:lastPrinted>
  <dcterms:created xsi:type="dcterms:W3CDTF">2008-04-25T18:39:53Z</dcterms:created>
  <dcterms:modified xsi:type="dcterms:W3CDTF">2014-07-04T23:48:40Z</dcterms:modified>
</cp:coreProperties>
</file>