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BB71417-7832-4D70-BF53-BFA9D8B2A2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7293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D28A90-FA3E-405C-BCBD-185068B2C05E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53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42EDDA-B723-4869-80B3-34E0A206A31A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D4AEAB-298C-4B98-86AC-257CD868BA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139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ED3F02-8E19-4377-B401-F7B7255F24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60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67BC9A-FF60-4156-A42B-124A07F257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2276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F09C231-167E-46DF-8EF0-519B0688A6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28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D277592-C4B6-4D9A-B0CC-AAC6DABB07D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44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0B201DA-7F4F-4B8F-95ED-F7E11CB076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423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ECFA0D-4611-4240-BC3B-A37B2AF1C8A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4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A065BD-F123-472E-A169-77B7409388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92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1391FC-EE0C-48C9-932B-38922892DD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633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A7C345-12A6-4D1A-A1D1-56868E18115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72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9639B9-07A2-4672-AAC8-37E90FB82CF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62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F02966-D0BD-4982-8790-A9D409C271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129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8CAF85F-B5FB-408D-BEFC-5CFF9E006FB1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6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Away in a Manger</a:t>
            </a:r>
          </a:p>
          <a:p>
            <a:pPr algn="ctr"/>
            <a:r>
              <a:rPr lang="en-CA" sz="3200"/>
              <a:t> Away in a manger, No crib for His bed</a:t>
            </a:r>
          </a:p>
          <a:p>
            <a:pPr algn="ctr"/>
            <a:r>
              <a:rPr lang="en-CA" sz="3200"/>
              <a:t>The little Lord Jesus lay down His sweet head</a:t>
            </a:r>
          </a:p>
          <a:p>
            <a:pPr algn="ctr"/>
            <a:r>
              <a:rPr lang="en-CA" sz="3200"/>
              <a:t>The stars in the bright sky looked down where He lay</a:t>
            </a:r>
          </a:p>
          <a:p>
            <a:pPr algn="ctr"/>
            <a:r>
              <a:rPr lang="en-CA" sz="3200"/>
              <a:t>The little Lord Jesus asleep on the hay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The cattle are lowing the poor Baby wakes</a:t>
            </a:r>
          </a:p>
          <a:p>
            <a:pPr algn="ctr"/>
            <a:r>
              <a:rPr lang="en-CA" sz="3200"/>
              <a:t>But little Lord Jesus no crying He makes</a:t>
            </a:r>
          </a:p>
          <a:p>
            <a:pPr algn="ctr"/>
            <a:r>
              <a:rPr lang="en-CA" sz="3200"/>
              <a:t>I love Thee, Lord Jesus look down from the sky</a:t>
            </a:r>
          </a:p>
          <a:p>
            <a:pPr algn="ctr"/>
            <a:r>
              <a:rPr lang="en-CA" sz="3200"/>
              <a:t>And stay by my side, til morning is nigh.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3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Be near me, Lord Jesus, I ask Thee to stay</a:t>
            </a:r>
          </a:p>
          <a:p>
            <a:pPr algn="ctr"/>
            <a:r>
              <a:rPr lang="en-CA" sz="3600"/>
              <a:t>Close by me forever and love me I pray</a:t>
            </a:r>
          </a:p>
          <a:p>
            <a:pPr algn="ctr"/>
            <a:r>
              <a:rPr lang="en-CA" sz="3600"/>
              <a:t>Bless all the dear children in Thy tender care</a:t>
            </a:r>
          </a:p>
          <a:p>
            <a:pPr algn="ctr"/>
            <a:r>
              <a:rPr lang="en-CA" sz="3600"/>
              <a:t>And take us to heaven to live with Thee there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129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11</cp:revision>
  <cp:lastPrinted>1601-01-01T00:00:00Z</cp:lastPrinted>
  <dcterms:created xsi:type="dcterms:W3CDTF">2008-04-26T18:24:32Z</dcterms:created>
  <dcterms:modified xsi:type="dcterms:W3CDTF">2013-12-14T16:18:40Z</dcterms:modified>
</cp:coreProperties>
</file>