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3540118-CFCC-9740-839E-252EBA5D8B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9776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10018A-B2D4-2B48-9ADC-3F367ACC13A6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849A10-6AE6-A04A-AAA1-93C41CEB8931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F83243-A9E7-E947-844F-7C5FE293AA2A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76D6BD-68C6-D941-A87E-0F428DCE636E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0A7C8F-475E-E646-BD25-363B7E48D58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855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E68043-409F-B54A-9A9A-D0242DAA61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27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6DFB84-85C8-2F47-8AC8-01A2D9259E5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1208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4824EBF-D2C9-634D-B6CB-336D3633127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98EF83-C25F-044F-B7EF-026D0E6007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76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E22B98-D19D-9E40-B0F2-63E78BD3F37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930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B3ED0E-8ED0-F142-9F3B-9F8718904C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95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9DC2F4-62B6-3C43-B7B2-8FDC02083DC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422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3E51FF-9A11-6148-ADBA-AF67EEEB46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182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D89837-ADAE-9C47-B591-90A7943BCA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937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9D70CC-4724-B74D-87A1-A9DEB9D7C96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210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895E0B-38BF-D54B-BCD3-8DACAA998FD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819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5B14498-F75B-164B-8AE6-71E88F46FFA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Awesome God</a:t>
            </a:r>
          </a:p>
          <a:p>
            <a:pPr algn="ctr"/>
            <a:r>
              <a:rPr lang="en-CA" sz="3600"/>
              <a:t>Oh, when He rolls up His sleeves</a:t>
            </a:r>
          </a:p>
          <a:p>
            <a:pPr algn="ctr"/>
            <a:r>
              <a:rPr lang="en-CA" sz="3600"/>
              <a:t>He ain't just puttin' on the Ritz,</a:t>
            </a:r>
          </a:p>
          <a:p>
            <a:pPr algn="ctr"/>
            <a:r>
              <a:rPr lang="en-CA" sz="3600"/>
              <a:t>Our God is an awesome God.</a:t>
            </a:r>
          </a:p>
          <a:p>
            <a:pPr algn="ctr"/>
            <a:r>
              <a:rPr lang="en-CA" sz="3600"/>
              <a:t>There's thunder in His footsteps</a:t>
            </a:r>
          </a:p>
          <a:p>
            <a:pPr algn="ctr"/>
            <a:r>
              <a:rPr lang="en-CA" sz="3600"/>
              <a:t>And lightning in His fists.</a:t>
            </a:r>
          </a:p>
          <a:p>
            <a:pPr algn="ctr"/>
            <a:r>
              <a:rPr lang="en-CA" sz="3600"/>
              <a:t>Our God is an awesome God.</a:t>
            </a:r>
          </a:p>
          <a:p>
            <a:pPr algn="ctr"/>
            <a:r>
              <a:rPr lang="en-CA" sz="3600"/>
              <a:t>And the Lord, He wasn't jokin'</a:t>
            </a:r>
          </a:p>
          <a:p>
            <a:pPr algn="ctr"/>
            <a:r>
              <a:rPr lang="en-CA" sz="3600"/>
              <a:t>When He kicked 'em out of Eden,</a:t>
            </a:r>
          </a:p>
          <a:p>
            <a:pPr algn="ctr"/>
            <a:r>
              <a:rPr lang="en-CA" sz="3600"/>
              <a:t>It wasn't for no reason that He shed His blood, </a:t>
            </a:r>
          </a:p>
          <a:p>
            <a:pPr algn="ctr"/>
            <a:r>
              <a:rPr lang="en-CA" sz="3600"/>
              <a:t>His return is very close</a:t>
            </a:r>
          </a:p>
          <a:p>
            <a:pPr algn="ctr"/>
            <a:r>
              <a:rPr lang="en-CA" sz="3600"/>
              <a:t>And so you better be believin' that our</a:t>
            </a:r>
          </a:p>
          <a:p>
            <a:pPr algn="ctr"/>
            <a:r>
              <a:rPr lang="en-CA" sz="3600"/>
              <a:t>God is an awesome God.</a:t>
            </a:r>
          </a:p>
          <a:p>
            <a:pPr algn="ctr"/>
            <a:r>
              <a:rPr lang="en-CA" sz="36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331913"/>
            <a:ext cx="9720262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CHORUS:</a:t>
            </a:r>
          </a:p>
          <a:p>
            <a:pPr algn="ctr"/>
            <a:r>
              <a:rPr lang="en-CA" sz="3600"/>
              <a:t>Our God is an awesome God,</a:t>
            </a:r>
          </a:p>
          <a:p>
            <a:pPr algn="ctr"/>
            <a:r>
              <a:rPr lang="en-CA" sz="3600"/>
              <a:t>He reigns from Heaven above,</a:t>
            </a:r>
          </a:p>
          <a:p>
            <a:pPr algn="ctr"/>
            <a:r>
              <a:rPr lang="en-CA" sz="3600"/>
              <a:t>With wisdom, pow'r and love,</a:t>
            </a:r>
          </a:p>
          <a:p>
            <a:pPr algn="ctr"/>
            <a:r>
              <a:rPr lang="en-CA" sz="3600"/>
              <a:t>Our God is an awesome God.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And when the sky was starless</a:t>
            </a:r>
          </a:p>
          <a:p>
            <a:pPr algn="ctr"/>
            <a:r>
              <a:rPr lang="en-CA" sz="3600"/>
              <a:t>In the void of the night,</a:t>
            </a:r>
          </a:p>
          <a:p>
            <a:pPr algn="ctr"/>
            <a:r>
              <a:rPr lang="en-CA" sz="3600"/>
              <a:t>Our God is an awesome God.</a:t>
            </a:r>
          </a:p>
          <a:p>
            <a:pPr algn="ctr"/>
            <a:r>
              <a:rPr lang="en-CA" sz="3600"/>
              <a:t>He spoke into the darkness</a:t>
            </a:r>
          </a:p>
          <a:p>
            <a:pPr algn="ctr"/>
            <a:r>
              <a:rPr lang="en-CA" sz="3600"/>
              <a:t>And created the light.</a:t>
            </a:r>
          </a:p>
          <a:p>
            <a:pPr algn="ctr"/>
            <a:r>
              <a:rPr lang="en-CA" sz="3600"/>
              <a:t>Our God is an awesome God.</a:t>
            </a:r>
          </a:p>
          <a:p>
            <a:pPr algn="ctr"/>
            <a:r>
              <a:rPr lang="en-CA" sz="3600"/>
              <a:t>The judgment and wrath</a:t>
            </a:r>
          </a:p>
          <a:p>
            <a:pPr algn="ctr"/>
            <a:r>
              <a:rPr lang="en-CA" sz="3600"/>
              <a:t>He poured out on Sodom,</a:t>
            </a:r>
          </a:p>
          <a:p>
            <a:pPr algn="ctr"/>
            <a:r>
              <a:rPr lang="en-CA" sz="3600"/>
              <a:t>The mercy and grace</a:t>
            </a:r>
          </a:p>
          <a:p>
            <a:pPr algn="ctr"/>
            <a:r>
              <a:rPr lang="en-CA" sz="3600"/>
              <a:t>He gave us at the cross,</a:t>
            </a:r>
          </a:p>
          <a:p>
            <a:pPr algn="ctr"/>
            <a:r>
              <a:rPr lang="en-CA" sz="3600"/>
              <a:t>I hope that we have not</a:t>
            </a:r>
          </a:p>
          <a:p>
            <a:pPr algn="ctr"/>
            <a:r>
              <a:rPr lang="en-CA" sz="3600"/>
              <a:t>Too quickly forgotten that our</a:t>
            </a:r>
          </a:p>
          <a:p>
            <a:pPr algn="ctr"/>
            <a:r>
              <a:rPr lang="en-CA" sz="3600"/>
              <a:t>God is an awesome God.</a:t>
            </a:r>
          </a:p>
          <a:p>
            <a:pPr algn="ctr"/>
            <a:r>
              <a:rPr lang="en-CA" sz="3600"/>
              <a:t>3/4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388" y="1403350"/>
            <a:ext cx="9720262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CHORUS:</a:t>
            </a:r>
          </a:p>
          <a:p>
            <a:pPr algn="ctr"/>
            <a:r>
              <a:rPr lang="en-CA" sz="3600"/>
              <a:t>Our God is an awesome God,</a:t>
            </a:r>
          </a:p>
          <a:p>
            <a:pPr algn="ctr"/>
            <a:r>
              <a:rPr lang="en-CA" sz="3600"/>
              <a:t>He reigns from Heaven above,</a:t>
            </a:r>
          </a:p>
          <a:p>
            <a:pPr algn="ctr"/>
            <a:r>
              <a:rPr lang="en-CA" sz="3600"/>
              <a:t>With wisdom, pow'r and love,</a:t>
            </a:r>
          </a:p>
          <a:p>
            <a:pPr algn="ctr"/>
            <a:r>
              <a:rPr lang="en-CA" sz="3600"/>
              <a:t>Our God is an awesome God.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249</Words>
  <Application>Microsoft Macintosh PowerPoint</Application>
  <PresentationFormat>Custom</PresentationFormat>
  <Paragraphs>50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9</cp:revision>
  <cp:lastPrinted>1601-01-01T00:00:00Z</cp:lastPrinted>
  <dcterms:created xsi:type="dcterms:W3CDTF">2008-04-26T18:24:32Z</dcterms:created>
  <dcterms:modified xsi:type="dcterms:W3CDTF">2014-10-15T16:26:41Z</dcterms:modified>
</cp:coreProperties>
</file>