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404CBFB-28EF-F84F-9AE2-227591E0F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3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41D3C7-25BD-CF42-821A-9177B4C2A22F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A9EBF4-1905-4D48-A32C-E2E0B0C58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93A9F6-3076-BE4A-9898-C0F9409C4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4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1E3B49-90C6-3A43-BFA0-5CD037C3C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98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9EFC2F1-8809-7240-8DD8-EB186118A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9AA329-565A-B349-BD12-E6B19B5A4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2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E058C4-CD07-5E48-AF6A-2F32EA44F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57ABC0-AC27-7B45-A1D3-FD93E09F7C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8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4E5FD4-927B-F14A-95F6-D2099DF38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2908F4-7537-9645-8F7F-DCF8447E2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0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B07690-1899-2740-9BB8-FE1C0C79D7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7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493DDA-D65E-DA46-9FF3-108140687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F75DD9-9ECB-2248-B69C-2E89B7FAB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7F88ED2-BABE-4A44-ACF0-CEB32D59D1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539287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8000"/>
              </a:lnSpc>
            </a:pPr>
            <a:r>
              <a:rPr lang="en-US" sz="3100" u="sng">
                <a:latin typeface="Arial Black" charset="0"/>
              </a:rPr>
              <a:t>Be Bold, Be Strong</a:t>
            </a:r>
          </a:p>
          <a:p>
            <a:pPr algn="ctr">
              <a:lnSpc>
                <a:spcPct val="118000"/>
              </a:lnSpc>
            </a:pPr>
            <a:endParaRPr lang="en-US" sz="3100">
              <a:latin typeface="Arial Black" charset="0"/>
            </a:endParaRP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Be bold!  (Be bold!)  Be strong!  (Be Strong)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For the Lord your God is with you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Be bold!  (Be bold!)  Be strong!  (Be Strong)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For the Lord your God is with you</a:t>
            </a:r>
          </a:p>
          <a:p>
            <a:pPr algn="ctr">
              <a:lnSpc>
                <a:spcPct val="118000"/>
              </a:lnSpc>
            </a:pPr>
            <a:endParaRPr lang="en-US" sz="3100">
              <a:latin typeface="Arial Black" charset="0"/>
            </a:endParaRP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I am not afraid, I am not dismayed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'Cause I'm walkin' in faith and victory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Come on and walk in faith and victory</a:t>
            </a:r>
          </a:p>
          <a:p>
            <a:pPr algn="ctr">
              <a:lnSpc>
                <a:spcPct val="118000"/>
              </a:lnSpc>
            </a:pPr>
            <a:r>
              <a:rPr lang="en-US" sz="3100">
                <a:latin typeface="Arial Black" charset="0"/>
              </a:rPr>
              <a:t>For the Lord, your God is with you</a:t>
            </a:r>
          </a:p>
          <a:p>
            <a:pPr algn="ctr"/>
            <a:endParaRPr lang="en-US"/>
          </a:p>
          <a:p>
            <a:pPr algn="ctr"/>
            <a:r>
              <a:rPr lang="en-US"/>
              <a:t>1/1 ccli#132991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Arial Black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Michelle Martens</cp:lastModifiedBy>
  <cp:revision>1</cp:revision>
  <cp:lastPrinted>1601-01-01T00:00:00Z</cp:lastPrinted>
  <dcterms:created xsi:type="dcterms:W3CDTF">2009-01-11T00:10:51Z</dcterms:created>
  <dcterms:modified xsi:type="dcterms:W3CDTF">2014-10-15T16:41:20Z</dcterms:modified>
</cp:coreProperties>
</file>