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6B590A6-D5DA-9342-B209-3A93776585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19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2AEF61-974B-7B4D-8EA8-89048EE916D6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94CC12-6893-B74D-84B9-592AD5C70C3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377640-03C0-364D-8B4D-96BE7D0AFF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93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89C8DF-0728-3040-9ECF-56FFEA154D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43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AF31E9-20F9-2A4E-B05D-04640B570B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69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A1C01C1-D5CE-6B42-B5BD-532FD078E8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44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6866F3-B80F-4340-A4E0-38545674E6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8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772F4E-D5D4-7C4F-B0CA-B432DCD257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8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19C02C-BD26-7542-A937-FFE3195036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06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1DB55A-ED5B-A140-983A-603838F6DA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78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34BE78-A217-D145-9D93-1370D28EC1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36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6FF11D-DEF8-ED41-B357-3DA7CF447C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98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25AD10-588B-5045-BB0B-A52A0020A6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96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786893-B746-3540-AD5A-8C8D313473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21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1610991-CE6E-204B-A3F2-0ECB9BA0A60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20725" y="539750"/>
            <a:ext cx="8820150" cy="728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Be exalted, O God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will give thanks to thee,</a:t>
            </a:r>
          </a:p>
          <a:p>
            <a:pPr algn="ctr"/>
            <a:r>
              <a:rPr lang="en-CA" sz="3600"/>
              <a:t>O Lord, among the people</a:t>
            </a:r>
          </a:p>
          <a:p>
            <a:pPr algn="ctr"/>
            <a:r>
              <a:rPr lang="en-CA" sz="3600"/>
              <a:t>I will sing praises to thee</a:t>
            </a:r>
          </a:p>
          <a:p>
            <a:pPr algn="ctr"/>
            <a:r>
              <a:rPr lang="en-CA" sz="3600"/>
              <a:t>Among the nations.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Thy steadfast love is great,</a:t>
            </a:r>
          </a:p>
          <a:p>
            <a:pPr algn="ctr"/>
            <a:r>
              <a:rPr lang="en-CA" sz="3600"/>
              <a:t>Is great to the heavens,</a:t>
            </a:r>
          </a:p>
          <a:p>
            <a:pPr algn="ctr"/>
            <a:r>
              <a:rPr lang="en-CA" sz="3600"/>
              <a:t>And Thy faithfulness,</a:t>
            </a:r>
          </a:p>
          <a:p>
            <a:pPr algn="ctr"/>
            <a:r>
              <a:rPr lang="en-CA" sz="3600"/>
              <a:t>Thy faithfulness to the clouds.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  <a:p>
            <a:endParaRPr lang="en-CA" sz="26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20725" y="539750"/>
            <a:ext cx="8820150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Be exalted, O God, above the heavens</a:t>
            </a:r>
          </a:p>
          <a:p>
            <a:pPr algn="ctr"/>
            <a:r>
              <a:rPr lang="en-CA" sz="3600"/>
              <a:t>Let Thy glory be over all the earth.</a:t>
            </a:r>
          </a:p>
          <a:p>
            <a:pPr algn="ctr"/>
            <a:r>
              <a:rPr lang="en-CA" sz="3600"/>
              <a:t>Be exalted, O God, above the heavens</a:t>
            </a:r>
          </a:p>
          <a:p>
            <a:pPr algn="ctr"/>
            <a:r>
              <a:rPr lang="en-CA" sz="3600"/>
              <a:t>Let Thy glory be over all the earth.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2600"/>
          </a:p>
          <a:p>
            <a:pPr algn="ctr"/>
            <a:endParaRPr lang="en-CA" sz="12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97</Words>
  <Application>Microsoft Macintosh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2008-04-25T21:28:23Z</dcterms:created>
  <dcterms:modified xsi:type="dcterms:W3CDTF">2014-10-15T16:41:46Z</dcterms:modified>
</cp:coreProperties>
</file>