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3C3CD519-6B01-7745-A825-90FE26677A8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69602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FE14853-BFE4-DD42-B5EE-584105D544DF}" type="slidenum">
              <a:rPr lang="en-CA"/>
              <a:pPr/>
              <a:t>1</a:t>
            </a:fld>
            <a:endParaRPr lang="en-CA"/>
          </a:p>
        </p:txBody>
      </p:sp>
      <p:sp>
        <p:nvSpPr>
          <p:cNvPr id="409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5264277-889A-3249-B233-5100C2E17DF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8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CEB4197-778D-5448-8C97-3C8C358AD70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60638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11D7A77-36C3-524A-8B0C-6C109CC0365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83285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75DB9ACB-0D44-484A-92B0-1A469CCCF55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2008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B4D02B6-8A75-E241-AF31-7FF51CF76F8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44911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A2D937D-F873-3745-BD67-52ED6C723EB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1742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11EF632-3F1A-F146-A3C1-98E1202CAFE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5407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D221D21-6A0F-5F4A-BC49-25BEC9CEF8D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8803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8647E96-A365-5746-994E-C197D832F9D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8257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E85C4D0-B9BC-D04E-8BA5-77AA82346C6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76489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7C2EA39-3A7F-F645-89A5-87CCFC482F9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9400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F0D706D-B27C-624E-AAA4-07A2B96A64C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7373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63C2AE45-0036-1E4C-806D-28747DFE8ACE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664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200" u="sng"/>
              <a:t>Be Still and Know That I am God</a:t>
            </a:r>
          </a:p>
          <a:p>
            <a:pPr algn="ctr"/>
            <a:r>
              <a:rPr lang="en-CA" sz="3200"/>
              <a:t>Be still and know that I am God</a:t>
            </a:r>
          </a:p>
          <a:p>
            <a:pPr algn="ctr"/>
            <a:r>
              <a:rPr lang="en-CA" sz="3200"/>
              <a:t>Be still and know that I am God</a:t>
            </a:r>
          </a:p>
          <a:p>
            <a:pPr algn="ctr"/>
            <a:r>
              <a:rPr lang="en-CA" sz="3200"/>
              <a:t>Be still and know that I am God</a:t>
            </a:r>
          </a:p>
          <a:p>
            <a:pPr algn="ctr"/>
            <a:endParaRPr lang="en-CA" sz="3200"/>
          </a:p>
          <a:p>
            <a:pPr algn="ctr"/>
            <a:r>
              <a:rPr lang="en-CA" sz="3200"/>
              <a:t>I am the Lord that healeth thee</a:t>
            </a:r>
          </a:p>
          <a:p>
            <a:pPr algn="ctr"/>
            <a:r>
              <a:rPr lang="en-CA" sz="3200"/>
              <a:t>I am the Lord that healeth thee</a:t>
            </a:r>
          </a:p>
          <a:p>
            <a:pPr algn="ctr"/>
            <a:r>
              <a:rPr lang="en-CA" sz="3200"/>
              <a:t>I am the Lord that healeth thee</a:t>
            </a:r>
          </a:p>
          <a:p>
            <a:pPr algn="ctr"/>
            <a:endParaRPr lang="en-CA" sz="3200"/>
          </a:p>
          <a:p>
            <a:pPr algn="ctr"/>
            <a:r>
              <a:rPr lang="en-CA" sz="3200"/>
              <a:t>In thee O Lord, I put my trust</a:t>
            </a:r>
          </a:p>
          <a:p>
            <a:pPr algn="ctr"/>
            <a:r>
              <a:rPr lang="en-CA" sz="3200"/>
              <a:t>In thee O Lord, I put my trust</a:t>
            </a:r>
          </a:p>
          <a:p>
            <a:pPr algn="ctr"/>
            <a:r>
              <a:rPr lang="en-CA" sz="3200"/>
              <a:t>In thee O Lord, I put my trust</a:t>
            </a:r>
          </a:p>
          <a:p>
            <a:pPr algn="ctr"/>
            <a:endParaRPr lang="en-CA" sz="3200"/>
          </a:p>
          <a:p>
            <a:pPr algn="ctr"/>
            <a:r>
              <a:rPr lang="en-CA" sz="3200"/>
              <a:t>1/1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3539</TotalTime>
  <Words>86</Words>
  <Application>Microsoft Macintosh PowerPoint</Application>
  <PresentationFormat>Custom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MS Gothic</vt:lpstr>
      <vt:lpstr>Lucida Sans Unicode</vt:lpstr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116</cp:revision>
  <cp:lastPrinted>1601-01-01T00:00:00Z</cp:lastPrinted>
  <dcterms:created xsi:type="dcterms:W3CDTF">2008-04-25T08:00:10Z</dcterms:created>
  <dcterms:modified xsi:type="dcterms:W3CDTF">2014-10-15T16:42:04Z</dcterms:modified>
</cp:coreProperties>
</file>