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BA910F87-3BE1-4B46-93F1-A4233BC43B8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31938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744EEE-1D24-184A-A3A2-6421D454E567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B844B9D-F8D0-A748-BB69-16F5B80DF90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8459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E444C12-EF30-CE4F-88F7-03643A10986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2192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803ADA3-0896-FE46-A15B-84BB88163DE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5542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4929A463-E114-FF4A-8CAA-3ECB63694DA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448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F469E14-A8D7-3A46-B6BA-EE99E4595FD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111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6278528-8EB4-FD48-ADCA-F1B20609560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4313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7894ED-44CA-4E48-8193-3C1785DFDF9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8931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9DF3809-EFBC-6F4C-81D0-570807E66AD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676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CCCB5D-0532-DD41-96EC-99756660880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612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484192-BF3D-1243-B6DA-0056AFC2C0F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901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B14BA0B-ED3D-2D4E-95EE-2F8784548A7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179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B5AD1A-002B-8846-8956-114EA45289E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587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A40144C8-2DC4-4342-B2C0-050A0B5B4902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Be the Center</a:t>
            </a:r>
          </a:p>
          <a:p>
            <a:pPr algn="ctr"/>
            <a:r>
              <a:rPr lang="en-CA" sz="3600"/>
              <a:t>  Jesus be the center</a:t>
            </a:r>
          </a:p>
          <a:p>
            <a:pPr algn="ctr"/>
            <a:r>
              <a:rPr lang="en-CA" sz="3600"/>
              <a:t>Be my source be my light Jesus</a:t>
            </a:r>
          </a:p>
          <a:p>
            <a:pPr algn="ctr"/>
            <a:r>
              <a:rPr lang="en-CA" sz="3600"/>
              <a:t>Jesus be the center</a:t>
            </a:r>
          </a:p>
          <a:p>
            <a:pPr algn="ctr"/>
            <a:r>
              <a:rPr lang="en-CA" sz="3600"/>
              <a:t>Be my hope, be my song Jesus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Be the fire in my heart</a:t>
            </a:r>
          </a:p>
          <a:p>
            <a:pPr algn="ctr"/>
            <a:r>
              <a:rPr lang="en-CA" sz="3600"/>
              <a:t>Be the wind in my sails</a:t>
            </a:r>
          </a:p>
          <a:p>
            <a:pPr algn="ctr"/>
            <a:r>
              <a:rPr lang="en-CA" sz="3600"/>
              <a:t>Be the reason that I live</a:t>
            </a:r>
          </a:p>
          <a:p>
            <a:pPr algn="ctr"/>
            <a:r>
              <a:rPr lang="en-CA" sz="3600"/>
              <a:t>Jesus, Jesus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Jesus be my vision, be my help</a:t>
            </a:r>
          </a:p>
          <a:p>
            <a:pPr algn="ctr"/>
            <a:r>
              <a:rPr lang="en-CA" sz="3600"/>
              <a:t>Be my guide Jesus</a:t>
            </a:r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66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6</cp:revision>
  <cp:lastPrinted>1601-01-01T00:00:00Z</cp:lastPrinted>
  <dcterms:created xsi:type="dcterms:W3CDTF">2008-04-26T18:24:32Z</dcterms:created>
  <dcterms:modified xsi:type="dcterms:W3CDTF">2014-10-15T16:42:26Z</dcterms:modified>
</cp:coreProperties>
</file>