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663EBB4-5BE3-412D-95D1-1370684051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275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6787A2-752A-404A-BD6F-FB7BA237E0E4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A24977-FC31-4DFC-A062-5F59B08C331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06D7C2-82F6-4F7A-9F1D-DF36CF755A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7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A8B480-BF2D-4C86-8C1B-E32B0CF2A2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07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1E40ED-61E5-436C-8572-1C8E9FE812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27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979E490-A74E-44C7-B44C-22C3EDF87D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71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862178-0D3D-4D48-8090-0AF6E5E9EB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8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A2C5CF-95E0-49EB-AB70-4497469E8D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48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ECAABF-9E29-4A4E-88F1-49EED99642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94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6F0856-D82D-49B9-AB9A-84442CD8FA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4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CF163-F20B-4D44-83D3-F9D1C8A383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2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C0BC7-7E02-4F7A-B722-7BF3796C13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08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56EB5F-DBA6-4904-9649-319335890F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46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A22E60-40A0-48CB-8B71-2E3E4AE752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85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0D0CC32-B1BC-4013-8383-A7697B2B870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Be Unto Your Name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  We are a moment, You are forever</a:t>
            </a:r>
          </a:p>
          <a:p>
            <a:pPr algn="ctr"/>
            <a:r>
              <a:rPr lang="en-CA" sz="3600"/>
              <a:t>Lord of the Ages, God before time</a:t>
            </a:r>
          </a:p>
          <a:p>
            <a:pPr algn="ctr"/>
            <a:r>
              <a:rPr lang="en-CA" sz="3600"/>
              <a:t>We are a vapor, You are eternal</a:t>
            </a:r>
          </a:p>
          <a:p>
            <a:pPr algn="ctr"/>
            <a:r>
              <a:rPr lang="en-CA" sz="3600"/>
              <a:t>Love everlasting, reigning on high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Holy, holy, Lord God Almighty</a:t>
            </a:r>
          </a:p>
          <a:p>
            <a:pPr algn="ctr"/>
            <a:r>
              <a:rPr lang="en-CA" sz="3600"/>
              <a:t>Worthy is the Lamb Who was slain</a:t>
            </a:r>
          </a:p>
          <a:p>
            <a:pPr algn="ctr"/>
            <a:r>
              <a:rPr lang="en-CA" sz="3600"/>
              <a:t>Highest praises, honor and glory</a:t>
            </a:r>
          </a:p>
          <a:p>
            <a:pPr algn="ctr"/>
            <a:r>
              <a:rPr lang="en-CA" sz="3600"/>
              <a:t>Be unto Your name, be unto Your name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008063"/>
            <a:ext cx="9720262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We are the broken, You are the healer</a:t>
            </a:r>
          </a:p>
          <a:p>
            <a:pPr algn="ctr"/>
            <a:r>
              <a:rPr lang="en-CA" sz="3600"/>
              <a:t>Jesus, Redeemer, mighty to save</a:t>
            </a:r>
          </a:p>
          <a:p>
            <a:pPr algn="ctr"/>
            <a:r>
              <a:rPr lang="en-CA" sz="3600"/>
              <a:t>You are the love song we'll sing forever</a:t>
            </a:r>
          </a:p>
          <a:p>
            <a:pPr algn="ctr"/>
            <a:r>
              <a:rPr lang="en-CA" sz="3600"/>
              <a:t>Bowing before You, blessing Your name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Holy, holy, Lord God Almighty</a:t>
            </a:r>
          </a:p>
          <a:p>
            <a:pPr algn="ctr"/>
            <a:r>
              <a:rPr lang="en-CA" sz="3600"/>
              <a:t>Worthy is the Lamb Who was slain</a:t>
            </a:r>
          </a:p>
          <a:p>
            <a:pPr algn="ctr"/>
            <a:r>
              <a:rPr lang="en-CA" sz="3600"/>
              <a:t>Highest praises, honor and glory</a:t>
            </a:r>
          </a:p>
          <a:p>
            <a:pPr algn="ctr"/>
            <a:r>
              <a:rPr lang="en-CA" sz="3600"/>
              <a:t>Be unto Your name, be unto Your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132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2014-03-08T04:00:46Z</dcterms:modified>
</cp:coreProperties>
</file>