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50A1745-5508-CD42-9A3E-DADB45D2E8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71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113CC1-FFCB-5A44-A6B4-935E72D0952B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6A5CE2-C8A1-7346-84C1-36C5637232C2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67D8F0-1BD4-4B42-84F7-7D860D7296CD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EBF73E-CDF7-E14E-99EE-360EF3A804B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36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61C871-56FC-584F-8DC6-1A4F99FF3B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086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CC23AF-E630-4348-B536-32378FD3D6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215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5861EA1-CF18-C541-9CC0-B1DF7A8A368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50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590A82-9DF1-3448-B143-CF0E457BEB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86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C667C7-3BF5-4940-9670-DB0924CC770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857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607073-5F7F-134B-9F50-DC9B28AB4D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148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E7D0A8-642D-DB47-B4DA-60193D3553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61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B38BFA-BB67-D345-8619-2265D1C425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761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62C119-438A-AE4D-B048-F8D10F2090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13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6D03C0-4E5C-DF47-B512-56A7636C78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21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8C887A-F03A-F64B-A4E9-E19D42D918C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1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E4EF5D9-0631-F14A-B6AA-B065AE215B3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360363"/>
            <a:ext cx="9359900" cy="748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200" u="sng">
                <a:latin typeface="TimesNewRoman" charset="0"/>
                <a:cs typeface="TimesNewRoman" charset="0"/>
              </a:rPr>
              <a:t>Because He Lives</a:t>
            </a:r>
          </a:p>
          <a:p>
            <a:pPr algn="ctr">
              <a:lnSpc>
                <a:spcPct val="95000"/>
              </a:lnSpc>
            </a:pPr>
            <a:endParaRPr lang="en-CA" sz="3200" u="sng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God sent His son, they called Him, Jesus;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He came to love, heal and forgive;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He lived and died to buy my pardon,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 empty grave is there to prove my Savior lives!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Chorus: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Because He lives, I can face tomorrow,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Because He lives, all fear is gone;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Because I know He holds the future,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And life is worth the living,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Just because He lives!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1/3</a:t>
            </a:r>
          </a:p>
          <a:p>
            <a:pPr algn="ctr"/>
            <a:endParaRPr lang="en-CA" sz="1200"/>
          </a:p>
          <a:p>
            <a:pPr algn="ctr"/>
            <a:r>
              <a:rPr lang="en-CA" sz="1200"/>
              <a:t>ccli 132991</a:t>
            </a:r>
          </a:p>
          <a:p>
            <a:pPr algn="ctr"/>
            <a:endParaRPr lang="en-CA" sz="2600"/>
          </a:p>
          <a:p>
            <a:pPr algn="ctr"/>
            <a:endParaRPr lang="en-CA" sz="26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079500" y="539750"/>
            <a:ext cx="7740650" cy="666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How sweet to hold a newborn baby,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and feel the love and joy He gives;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But greater still the calm assurance,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this child can face uncertain days because Christ lives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Because He lives, I can face tomorrow,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Because He lives, all fear is gone;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Because I know He holds the future,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And life is worth the living,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Just because He lives!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2/3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900113" y="539750"/>
            <a:ext cx="8820150" cy="666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And then one day we'll cross the river;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I'll fight life's final war with pain;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and then as death gives way to vict'ry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I'll see the lights of glory and I'll know He lives.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Because He lives, I can face tomorrow,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Because He lives, all fear is gone;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Because I know He holds the future,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And life is worth the living,</a:t>
            </a: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Just because He lives!</a:t>
            </a:r>
          </a:p>
          <a:p>
            <a:pPr algn="ctr">
              <a:lnSpc>
                <a:spcPct val="95000"/>
              </a:lnSpc>
            </a:pPr>
            <a:endParaRPr lang="en-CA" sz="36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600">
                <a:latin typeface="TimesNewRoman" charset="0"/>
                <a:cs typeface="TimesNewRoman" charset="0"/>
              </a:rPr>
              <a:t>3/3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243</Words>
  <Application>Microsoft Macintosh PowerPoint</Application>
  <PresentationFormat>Custom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2008-04-25T18:39:53Z</dcterms:created>
  <dcterms:modified xsi:type="dcterms:W3CDTF">2014-10-15T16:42:59Z</dcterms:modified>
</cp:coreProperties>
</file>