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971D9502-7D7A-4485-93CD-50683A6AA6A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62172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8927C63-8800-4BB1-8A31-18BA07255303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17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5E90CD6-B124-4645-BFA5-8809A8B1003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5821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5A59F45-49BB-4FEC-A631-17C881FDE05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502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0064684-CC1A-4364-A050-C2848138276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8607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16AA4C24-82B9-4ABD-AE26-0532F2F1A45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2044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9B29245-EB7D-4D5F-96B1-F46A8E436A2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6082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62B98DD-9466-42D4-B11D-AE16B42BE93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3523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B052FF9-E5E6-4B68-8AD6-F6D78E8F6DB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3724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81F54EA-820D-4C81-85D3-4BF538D2FE3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599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FC62530-16DE-4A87-A393-486FB70B368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0637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123D22-2E84-4718-B940-F56D62B9101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7627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DEC673D-6827-416F-8F46-4EA0176F19A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7755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6BB9447-3FF7-4E82-8AB0-4C38F4361B9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4196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B616CD26-2DAC-4EF1-81D7-4434829BEAA3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979613" y="0"/>
            <a:ext cx="8099425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/>
              <a:t>Behold, what manner of love</a:t>
            </a:r>
          </a:p>
          <a:p>
            <a:pPr algn="ctr"/>
            <a:r>
              <a:rPr lang="en-CA" sz="3600"/>
              <a:t>   Behold, what manner of love </a:t>
            </a:r>
          </a:p>
          <a:p>
            <a:pPr algn="ctr"/>
            <a:r>
              <a:rPr lang="en-CA" sz="3600"/>
              <a:t>the Father has given unto us</a:t>
            </a:r>
          </a:p>
          <a:p>
            <a:pPr algn="ctr"/>
            <a:r>
              <a:rPr lang="en-CA" sz="3600"/>
              <a:t> Behold, what manner of love </a:t>
            </a:r>
          </a:p>
          <a:p>
            <a:pPr algn="ctr"/>
            <a:r>
              <a:rPr lang="en-CA" sz="3600"/>
              <a:t>the Father has given unto us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	That we should be called </a:t>
            </a:r>
          </a:p>
          <a:p>
            <a:pPr algn="ctr"/>
            <a:r>
              <a:rPr lang="en-CA" sz="3600"/>
              <a:t>the sons of God</a:t>
            </a:r>
          </a:p>
          <a:p>
            <a:pPr algn="ctr"/>
            <a:r>
              <a:rPr lang="en-CA" sz="3600"/>
              <a:t>	That we should be called </a:t>
            </a:r>
          </a:p>
          <a:p>
            <a:pPr algn="ctr"/>
            <a:r>
              <a:rPr lang="en-CA" sz="3600"/>
              <a:t>the sons of God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 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33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8</cp:revision>
  <cp:lastPrinted>1601-01-01T00:00:00Z</cp:lastPrinted>
  <dcterms:created xsi:type="dcterms:W3CDTF">2008-04-26T18:24:32Z</dcterms:created>
  <dcterms:modified xsi:type="dcterms:W3CDTF">2013-11-01T23:27:17Z</dcterms:modified>
</cp:coreProperties>
</file>