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2EEC407B-08A4-BB4F-855C-050F3C78978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57183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817B309-3A06-6B42-B98E-9F5151F96E06}" type="slidenum">
              <a:rPr lang="en-CA"/>
              <a:pPr/>
              <a:t>1</a:t>
            </a:fld>
            <a:endParaRPr lang="en-CA"/>
          </a:p>
        </p:txBody>
      </p:sp>
      <p:sp>
        <p:nvSpPr>
          <p:cNvPr id="409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9B5B170-2A4E-0D4A-9723-220337C3BCC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53556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5A135A0-0A91-6546-94BF-8AF17FBACB4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24381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A9E6978-7DAD-7E42-BE05-3754BFEEFF1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58118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885B045A-0C28-7345-900C-CE2E3778CF6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62045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E6A551B-0C44-6948-84AC-34AD5E9BCCB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85953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5F58AC1-B126-6741-9071-8C091BE3B32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2585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6E1B5D3-D435-4F42-81D8-F421B1205CC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1012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F919A22-59B0-1247-AD76-849FE32A18F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36663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46EF2BA-D680-D440-B1B5-24531DF1A6F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88278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B0381A3-CAB4-E043-86C2-93E2305D742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25320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7BBAB5B-B04E-6645-AB92-A1000FAF5C4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9834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A7644E2-67C3-5745-B3A1-8578420E0AB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61442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3271F14A-5EE5-BA4C-996D-A602931BC5A5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360363" y="179388"/>
            <a:ext cx="180975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149225"/>
            <a:ext cx="9899650" cy="746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146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endParaRPr lang="en-CA" sz="3000" u="sng" dirty="0"/>
          </a:p>
          <a:p>
            <a:pPr algn="ctr"/>
            <a:endParaRPr lang="en-CA" sz="3000" u="sng" dirty="0"/>
          </a:p>
          <a:p>
            <a:pPr algn="ctr"/>
            <a:r>
              <a:rPr lang="en-CA" sz="3000" u="sng" smtClean="0"/>
              <a:t>Bethlehem </a:t>
            </a:r>
            <a:r>
              <a:rPr lang="en-CA" sz="3000" u="sng" dirty="0"/>
              <a:t>Lullaby</a:t>
            </a:r>
          </a:p>
          <a:p>
            <a:pPr algn="ctr"/>
            <a:r>
              <a:rPr lang="en-CA" sz="3000" dirty="0"/>
              <a:t>Long ago, there was born in the city of David, </a:t>
            </a:r>
          </a:p>
          <a:p>
            <a:pPr algn="ctr"/>
            <a:r>
              <a:rPr lang="en-CA" sz="3000" dirty="0"/>
              <a:t>A sweet, holy Babe, Who was Jesus our King. </a:t>
            </a:r>
          </a:p>
          <a:p>
            <a:pPr algn="ctr"/>
            <a:r>
              <a:rPr lang="en-CA" sz="3000" dirty="0"/>
              <a:t>Angels sang at His birth, "Lullaby, peace on earth," </a:t>
            </a:r>
          </a:p>
          <a:p>
            <a:pPr algn="ctr"/>
            <a:r>
              <a:rPr lang="en-CA" sz="3000" dirty="0"/>
              <a:t>Angels sang at His birth, "Lullaby, peace on earth," </a:t>
            </a:r>
          </a:p>
          <a:p>
            <a:pPr algn="ctr"/>
            <a:endParaRPr lang="en-CA" sz="3000" dirty="0"/>
          </a:p>
          <a:p>
            <a:pPr algn="ctr"/>
            <a:r>
              <a:rPr lang="en-CA" sz="3000" dirty="0"/>
              <a:t>Jesus came as a Child from His Father in heaven, </a:t>
            </a:r>
          </a:p>
          <a:p>
            <a:pPr algn="ctr"/>
            <a:r>
              <a:rPr lang="en-CA" sz="3000" dirty="0"/>
              <a:t>And has shown us the way to be loving and kind, </a:t>
            </a:r>
          </a:p>
          <a:p>
            <a:pPr algn="ctr"/>
            <a:r>
              <a:rPr lang="en-CA" sz="3000" dirty="0"/>
              <a:t>While the stars sang above, "Lullaby, God is love," </a:t>
            </a:r>
          </a:p>
          <a:p>
            <a:pPr algn="ctr"/>
            <a:r>
              <a:rPr lang="en-CA" sz="3000" dirty="0"/>
              <a:t>While the stars sang above, "Lullaby, God is love,"</a:t>
            </a:r>
          </a:p>
          <a:p>
            <a:pPr algn="ctr"/>
            <a:r>
              <a:rPr lang="en-CA" sz="3000" dirty="0"/>
              <a:t>1/1</a:t>
            </a:r>
          </a:p>
          <a:p>
            <a:pPr algn="ctr"/>
            <a:r>
              <a:rPr lang="en-CA" sz="1200" dirty="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111</Words>
  <Application>Microsoft Macintosh PowerPoint</Application>
  <PresentationFormat>Custom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 New Roman</vt:lpstr>
      <vt:lpstr>Arial</vt:lpstr>
      <vt:lpstr>MS Gothic</vt:lpstr>
      <vt:lpstr>Lucida Sans Unicode</vt:lpstr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4</cp:revision>
  <cp:lastPrinted>1601-01-01T00:00:00Z</cp:lastPrinted>
  <dcterms:created xsi:type="dcterms:W3CDTF">2008-04-28T21:59:15Z</dcterms:created>
  <dcterms:modified xsi:type="dcterms:W3CDTF">2014-10-15T16:43:33Z</dcterms:modified>
</cp:coreProperties>
</file>