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3" d="100"/>
          <a:sy n="53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/>
          <p:nvPr/>
        </p:nvSpPr>
        <p:spPr>
          <a:xfrm>
            <a:off x="0" y="207690"/>
            <a:ext cx="9143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u="sng" dirty="0"/>
              <a:t>Bigger than any Mountain</a:t>
            </a:r>
          </a:p>
          <a:p>
            <a:pPr algn="ctr"/>
            <a:r>
              <a:rPr lang="en-US" sz="3000" dirty="0"/>
              <a:t> </a:t>
            </a:r>
          </a:p>
          <a:p>
            <a:pPr algn="ctr"/>
            <a:r>
              <a:rPr lang="en-US" sz="3000" dirty="0"/>
              <a:t>Chorus:   Bigger than all my problems,</a:t>
            </a:r>
          </a:p>
          <a:p>
            <a:pPr algn="ctr"/>
            <a:r>
              <a:rPr lang="en-US" sz="3000" dirty="0"/>
              <a:t>Bigger than all my fears,</a:t>
            </a:r>
          </a:p>
          <a:p>
            <a:pPr algn="ctr"/>
            <a:r>
              <a:rPr lang="en-US" sz="3000" dirty="0"/>
              <a:t>God is bigger than any mountain that I can or cannot see.</a:t>
            </a:r>
          </a:p>
          <a:p>
            <a:pPr algn="ctr"/>
            <a:r>
              <a:rPr lang="en-US" sz="3000" dirty="0"/>
              <a:t>Bigger than all my questions, bigger than anything,</a:t>
            </a:r>
          </a:p>
          <a:p>
            <a:pPr algn="ctr"/>
            <a:r>
              <a:rPr lang="en-US" sz="3000" dirty="0"/>
              <a:t>God is bigger than any mountain that I can or cannot see.</a:t>
            </a:r>
          </a:p>
          <a:p>
            <a:pPr algn="ctr"/>
            <a:r>
              <a:rPr lang="en-US" sz="3000" dirty="0"/>
              <a:t> </a:t>
            </a:r>
          </a:p>
          <a:p>
            <a:pPr algn="ctr"/>
            <a:r>
              <a:rPr lang="en-US" sz="3000" dirty="0"/>
              <a:t>1.  Bigger than all the shadows that all across my path,</a:t>
            </a:r>
          </a:p>
          <a:p>
            <a:pPr algn="ctr"/>
            <a:r>
              <a:rPr lang="en-US" sz="3000" dirty="0"/>
              <a:t>God is bigger than any mountain that I can or cannot see;</a:t>
            </a:r>
          </a:p>
          <a:p>
            <a:pPr algn="ctr"/>
            <a:r>
              <a:rPr lang="en-US" sz="3000" dirty="0"/>
              <a:t>Bigger than all the confusion, bigger than anything,</a:t>
            </a:r>
          </a:p>
          <a:p>
            <a:pPr algn="ctr"/>
            <a:r>
              <a:rPr lang="en-US" sz="3000" dirty="0"/>
              <a:t>God is bigger than any mountain that I can or cannot see.</a:t>
            </a:r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/>
          <p:nvPr/>
        </p:nvSpPr>
        <p:spPr>
          <a:xfrm>
            <a:off x="0" y="207690"/>
            <a:ext cx="91439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smtClean="0"/>
              <a:t> Chorus</a:t>
            </a:r>
            <a:r>
              <a:rPr lang="en-US" sz="3000" dirty="0"/>
              <a:t>:   Bigger than all my problems,</a:t>
            </a:r>
          </a:p>
          <a:p>
            <a:pPr algn="ctr"/>
            <a:r>
              <a:rPr lang="en-US" sz="3000" dirty="0"/>
              <a:t>Bigger than all my fears,</a:t>
            </a:r>
          </a:p>
          <a:p>
            <a:pPr algn="ctr"/>
            <a:r>
              <a:rPr lang="en-US" sz="3000" dirty="0"/>
              <a:t>God is bigger than any mountain that I can or cannot see.</a:t>
            </a:r>
          </a:p>
          <a:p>
            <a:pPr algn="ctr"/>
            <a:r>
              <a:rPr lang="en-US" sz="3000" dirty="0"/>
              <a:t>Bigger than all my questions, bigger than anything,</a:t>
            </a:r>
          </a:p>
          <a:p>
            <a:pPr algn="ctr"/>
            <a:r>
              <a:rPr lang="en-US" sz="3000" dirty="0"/>
              <a:t>God is bigger than any mountain that I can or cannot see.</a:t>
            </a:r>
          </a:p>
          <a:p>
            <a:pPr algn="ctr"/>
            <a:r>
              <a:rPr lang="en-US" sz="3000" dirty="0"/>
              <a:t> </a:t>
            </a:r>
          </a:p>
          <a:p>
            <a:pPr algn="ctr"/>
            <a:r>
              <a:rPr lang="en-US" sz="3200" dirty="0"/>
              <a:t>2.  Bigger than all the giants of fear and unbelief,</a:t>
            </a:r>
          </a:p>
          <a:p>
            <a:pPr algn="ctr"/>
            <a:r>
              <a:rPr lang="en-US" sz="3200" dirty="0"/>
              <a:t>God is bigger than any mountain </a:t>
            </a:r>
            <a:endParaRPr lang="en-US" sz="3200" dirty="0" smtClean="0"/>
          </a:p>
          <a:p>
            <a:pPr algn="ctr"/>
            <a:r>
              <a:rPr lang="en-US" sz="3200" dirty="0" smtClean="0"/>
              <a:t>that </a:t>
            </a:r>
            <a:r>
              <a:rPr lang="en-US" sz="3200" dirty="0"/>
              <a:t>I can or </a:t>
            </a:r>
            <a:r>
              <a:rPr lang="en-US" sz="3200" dirty="0" smtClean="0"/>
              <a:t>cannot </a:t>
            </a:r>
            <a:r>
              <a:rPr lang="en-US" sz="3200" dirty="0"/>
              <a:t>see;</a:t>
            </a:r>
          </a:p>
          <a:p>
            <a:pPr algn="ctr"/>
            <a:r>
              <a:rPr lang="en-US" sz="3200" dirty="0"/>
              <a:t>Bigger than all my hang-ups, bigger than anything,</a:t>
            </a:r>
          </a:p>
          <a:p>
            <a:pPr algn="ctr"/>
            <a:r>
              <a:rPr lang="en-US" sz="3200" dirty="0"/>
              <a:t>God is bigger than any mountain </a:t>
            </a:r>
            <a:endParaRPr lang="en-US" sz="3200" dirty="0" smtClean="0"/>
          </a:p>
          <a:p>
            <a:pPr algn="ctr"/>
            <a:r>
              <a:rPr lang="en-US" sz="3200" dirty="0" smtClean="0"/>
              <a:t>that </a:t>
            </a:r>
            <a:r>
              <a:rPr lang="en-US" sz="3200" dirty="0"/>
              <a:t>I can or cannot see.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SDOfficeLightV0</Template>
  <TotalTime>2</TotalTime>
  <Words>159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Tony</cp:lastModifiedBy>
  <cp:revision>5</cp:revision>
  <dcterms:created xsi:type="dcterms:W3CDTF">2015-01-31T13:59:39Z</dcterms:created>
  <dcterms:modified xsi:type="dcterms:W3CDTF">2015-02-01T01:08:39Z</dcterms:modified>
</cp:coreProperties>
</file>