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CB915EA-45D1-2343-AAF5-142F36B9E6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1582D-0CC4-2D4C-B654-99798DF049C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8E003C-EC29-F84F-813A-EC31C6B790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1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884611-68AA-0442-AFFF-A0E30D968D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936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99BB4D-078C-2346-B69B-23536D9170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90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B291796-0DC0-F44B-BE3A-7AFB5ACDF3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90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EB1DBA-A662-2746-A339-536E719D94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86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4CB7F6-F813-8A43-88D3-FD76A5B3CD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94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A8FA93-B23D-8845-A966-1FE169627D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27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35B398-85C7-5449-A94B-FCCC2E560A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72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F32937-4034-054D-90CC-C4F0459766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7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47C98D-210A-4948-A5CB-EE767561F7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161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E12721-D96D-8C48-8B4C-EB93DB422E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34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BDAC82-4F76-8547-8B7D-F109D45176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62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C921FCC-3D79-A644-8DA7-B78B27451CE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779838" y="323850"/>
            <a:ext cx="6227762" cy="717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Bless the Lord, Oh my soul</a:t>
            </a:r>
          </a:p>
          <a:p>
            <a:pPr algn="ctr"/>
            <a:r>
              <a:rPr lang="en-CA" sz="3600"/>
              <a:t>Bless the Lord, Oh my soul</a:t>
            </a:r>
          </a:p>
          <a:p>
            <a:pPr algn="ctr"/>
            <a:r>
              <a:rPr lang="en-CA" sz="3600"/>
              <a:t>Bless the Lord, Oh my soul</a:t>
            </a:r>
          </a:p>
          <a:p>
            <a:pPr algn="ctr"/>
            <a:r>
              <a:rPr lang="en-CA" sz="3600"/>
              <a:t>And all that is within me</a:t>
            </a:r>
          </a:p>
          <a:p>
            <a:pPr algn="ctr"/>
            <a:r>
              <a:rPr lang="en-CA" sz="3600"/>
              <a:t>Bless His holy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He has done great things (3x)</a:t>
            </a:r>
          </a:p>
          <a:p>
            <a:pPr algn="ctr"/>
            <a:r>
              <a:rPr lang="en-CA" sz="3600"/>
              <a:t>Bless His holy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Bless the Lord, Oh my soul</a:t>
            </a:r>
          </a:p>
          <a:p>
            <a:pPr algn="ctr"/>
            <a:r>
              <a:rPr lang="en-CA" sz="3600"/>
              <a:t>And all that is within me</a:t>
            </a:r>
          </a:p>
          <a:p>
            <a:pPr algn="ctr"/>
            <a:r>
              <a:rPr lang="en-CA" sz="3600"/>
              <a:t>Bless His holy name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  <a:p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2008-04-25T21:28:23Z</dcterms:created>
  <dcterms:modified xsi:type="dcterms:W3CDTF">2014-10-15T16:45:00Z</dcterms:modified>
</cp:coreProperties>
</file>