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2A01F8E-87DE-430F-B32D-D524C8CDD9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496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9548E6-B0F2-42D3-A5FA-813D69217167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17C03D-CBE0-46D0-81E9-A7230A0909E0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1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AD4BDB-CD37-47B8-A082-C41B6DCCD626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2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DFA9FB-870A-4CD7-9E19-02945F28E1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48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8DADE4-1C84-4718-A432-ACDD114D79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33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0AB25A-A805-4133-8899-822144C939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7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AEBA50C-A7AD-4A01-845F-AC45436816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97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0961BE-19A5-4686-88EF-6AFBFB73F0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48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8CF277-F55C-4409-AD4C-12A45EF90F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0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99E1DD-2ADD-47FF-AA1E-930FD1DFDC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53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AC9657-5810-4C4E-811C-823C6F5A5E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666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7B289D-F033-4307-AE5D-E41945CFD4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35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4FA166-D2C1-45A6-AAB9-659F02EFC1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9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C24DD4-1997-4E27-B5CF-9E23522F46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25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8FF0CB-7C84-444B-B99D-25F10F0241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40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DF51AF8-2E81-4F9E-836D-D895852DFAA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-74613"/>
            <a:ext cx="10080625" cy="738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Blessed Assurance</a:t>
            </a:r>
          </a:p>
          <a:p>
            <a:pPr algn="ctr"/>
            <a:r>
              <a:rPr lang="en-CA" sz="3200"/>
              <a:t>Blessed assurance, Jesus is mine!  </a:t>
            </a:r>
          </a:p>
          <a:p>
            <a:pPr algn="ctr"/>
            <a:r>
              <a:rPr lang="en-CA" sz="3200"/>
              <a:t>O what a foretaste of glory divine! </a:t>
            </a:r>
          </a:p>
          <a:p>
            <a:pPr algn="ctr"/>
            <a:r>
              <a:rPr lang="en-CA" sz="3200"/>
              <a:t>	Heir of salvation, purchase of God, </a:t>
            </a:r>
          </a:p>
          <a:p>
            <a:pPr algn="ctr"/>
            <a:r>
              <a:rPr lang="en-CA" sz="3200"/>
              <a:t>	born of his Spirit, washed in his blood.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long; </a:t>
            </a:r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long. 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1/3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Perfect submission, perfect delight, </a:t>
            </a:r>
          </a:p>
          <a:p>
            <a:pPr algn="ctr"/>
            <a:r>
              <a:rPr lang="en-CA" sz="3200"/>
              <a:t>	visions of rapture now burst on my sight; </a:t>
            </a:r>
          </a:p>
          <a:p>
            <a:pPr algn="ctr"/>
            <a:r>
              <a:rPr lang="en-CA" sz="3200"/>
              <a:t>	angels descending bring from above </a:t>
            </a:r>
          </a:p>
          <a:p>
            <a:pPr algn="ctr"/>
            <a:r>
              <a:rPr lang="en-CA" sz="3200"/>
              <a:t>	echoes of mercy, whispers of love. </a:t>
            </a:r>
          </a:p>
          <a:p>
            <a:pPr algn="ctr"/>
            <a:r>
              <a:rPr lang="en-CA" sz="3200"/>
              <a:t>	</a:t>
            </a:r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long; </a:t>
            </a:r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2/3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Perfect submission, all is at rest; </a:t>
            </a:r>
          </a:p>
          <a:p>
            <a:pPr algn="ctr"/>
            <a:r>
              <a:rPr lang="en-CA" sz="3200"/>
              <a:t>	I in my Savior am happy and blest, </a:t>
            </a:r>
          </a:p>
          <a:p>
            <a:pPr algn="ctr"/>
            <a:r>
              <a:rPr lang="en-CA" sz="3200"/>
              <a:t>	watching and waiting, looking above, </a:t>
            </a:r>
          </a:p>
          <a:p>
            <a:pPr algn="ctr"/>
            <a:r>
              <a:rPr lang="en-CA" sz="3200"/>
              <a:t>	filled with his goodness, lost in his love.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long; </a:t>
            </a:r>
          </a:p>
          <a:p>
            <a:pPr algn="ctr"/>
            <a:r>
              <a:rPr lang="en-CA" sz="3200"/>
              <a:t>	this is my story, this is my song, </a:t>
            </a:r>
          </a:p>
          <a:p>
            <a:pPr algn="ctr"/>
            <a:r>
              <a:rPr lang="en-CA" sz="3200"/>
              <a:t>	praising my Savior all the day long. 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34</Words>
  <Application>Microsoft Office PowerPoint</Application>
  <PresentationFormat>Custom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12</cp:revision>
  <cp:lastPrinted>1601-01-01T00:00:00Z</cp:lastPrinted>
  <dcterms:created xsi:type="dcterms:W3CDTF">2008-04-26T18:24:32Z</dcterms:created>
  <dcterms:modified xsi:type="dcterms:W3CDTF">2013-10-19T23:21:38Z</dcterms:modified>
</cp:coreProperties>
</file>