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CF92C0E-5E2A-432D-93A3-DB6DAE109E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650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6F344-9CA4-403A-AA9B-46133FF8FD5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0A3118-F0D7-419F-8885-6C2706B2E2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88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06FC73-DC98-4F4C-9F73-502B56753F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5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83D246-5FD0-41B5-8047-043869E8A6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45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4055EF7-A95A-45D7-8605-2BE1F6885B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B09942-5A0A-40AD-8525-E84914119D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2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740532-C920-4885-88D0-9EFBFEC65D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85AE40-1AEC-4A4E-8321-D02F94DCEA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5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6BEE19-A92F-48E5-84B6-6ABB15CCAF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2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82630D-7D86-4816-9177-D2AE886D9D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2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5320AE-0BFD-4787-8151-9B2A9FE80E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20418-8284-4CAA-B5A0-5E78E1EC8D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49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7A32C7-6981-46CE-8EEE-189B2EE787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73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6895516-36C8-4BCE-90BF-F61F3B4B366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Blessed be the Lord God almighty</a:t>
            </a:r>
          </a:p>
          <a:p>
            <a:pPr algn="ctr"/>
            <a:r>
              <a:rPr lang="en-CA" sz="3600"/>
              <a:t>Father in heaven, how we love You,</a:t>
            </a:r>
          </a:p>
          <a:p>
            <a:pPr algn="ctr"/>
            <a:r>
              <a:rPr lang="en-CA" sz="3600"/>
              <a:t>we lift Your name in all the earth.</a:t>
            </a:r>
          </a:p>
          <a:p>
            <a:pPr algn="ctr"/>
            <a:r>
              <a:rPr lang="en-CA" sz="3600"/>
              <a:t>May Your kingdom be established in our praises,</a:t>
            </a:r>
          </a:p>
          <a:p>
            <a:pPr algn="ctr"/>
            <a:r>
              <a:rPr lang="en-CA" sz="3600"/>
              <a:t>as Your people declare Your mighty works.</a:t>
            </a:r>
          </a:p>
          <a:p>
            <a:pPr algn="ctr"/>
            <a:r>
              <a:rPr lang="en-CA" sz="3600"/>
              <a:t>Blessed be the Lord God almighty,</a:t>
            </a:r>
          </a:p>
          <a:p>
            <a:pPr algn="ctr"/>
            <a:r>
              <a:rPr lang="en-CA" sz="3600"/>
              <a:t>who was, and is, and is to come;</a:t>
            </a:r>
          </a:p>
          <a:p>
            <a:pPr algn="ctr"/>
            <a:r>
              <a:rPr lang="en-CA" sz="3600"/>
              <a:t>Blessed be the Lord God almighty,</a:t>
            </a:r>
          </a:p>
          <a:p>
            <a:pPr algn="ctr"/>
            <a:r>
              <a:rPr lang="en-CA" sz="3600"/>
              <a:t>who reigns forevermore.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2013-10-19T23:14:44Z</dcterms:modified>
</cp:coreProperties>
</file>