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8307A17-0AD5-CE4D-B30B-7299B6DED3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04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ADECEB-B7B1-A94B-AF66-10542D604DD6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711EE8-7D6F-BC44-8898-4AB006610C73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F81A65-F1CD-2547-B2F1-A044942B70CE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606FF3-4EEE-A649-93F4-3467732C78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232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843210-A14B-BD40-8040-B2D6AA10C1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81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0D83A4-BBDE-7A43-9B71-3CDBA4021D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491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79CADF2-90C4-C644-9410-0B7B9D3EB8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196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2B5865-C90C-E74E-9703-B38ED8219F6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600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0910D1-B4F5-4842-A2E7-B16AF42F62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399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9D039F-F33B-414D-B818-5B90A070D4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546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8D695D-DC61-2147-88CC-82921777090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652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55B890-4686-0949-B89B-702DB0E7B4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86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99DBB1-C5B4-184B-A20B-757D58ED1A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014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3958C9-A5FF-2141-AAB6-89AF7146A1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06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BFB26B-918B-3E4D-9031-0CF15DC8E38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34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4A96768-6D92-CC41-89BB-3A40CDE4272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Blessed Be Your Name</a:t>
            </a:r>
          </a:p>
          <a:p>
            <a:pPr algn="ctr"/>
            <a:r>
              <a:rPr lang="en-CA" sz="3600"/>
              <a:t>Blessed Be Your Name </a:t>
            </a:r>
          </a:p>
          <a:p>
            <a:pPr algn="ctr"/>
            <a:r>
              <a:rPr lang="en-CA" sz="3600"/>
              <a:t>In the land that is plentiful </a:t>
            </a:r>
          </a:p>
          <a:p>
            <a:pPr algn="ctr"/>
            <a:r>
              <a:rPr lang="en-CA" sz="3600"/>
              <a:t>Where Your streams of abundance flow</a:t>
            </a:r>
          </a:p>
          <a:p>
            <a:pPr algn="ctr"/>
            <a:r>
              <a:rPr lang="en-CA" sz="3600"/>
              <a:t>Blessed be Your name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Blessed Be Your name</a:t>
            </a:r>
          </a:p>
          <a:p>
            <a:pPr algn="ctr"/>
            <a:r>
              <a:rPr lang="en-CA" sz="3600"/>
              <a:t>When I'm found in the desert place</a:t>
            </a:r>
          </a:p>
          <a:p>
            <a:pPr algn="ctr"/>
            <a:r>
              <a:rPr lang="en-CA" sz="3600"/>
              <a:t>Though I walk through the wilderness</a:t>
            </a:r>
          </a:p>
          <a:p>
            <a:pPr algn="ctr"/>
            <a:r>
              <a:rPr lang="en-CA" sz="3600"/>
              <a:t>Blessed Be Your name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9050"/>
            <a:ext cx="9720262" cy="538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Every blessing You pour out </a:t>
            </a:r>
          </a:p>
          <a:p>
            <a:pPr algn="ctr"/>
            <a:r>
              <a:rPr lang="en-CA" sz="3600"/>
              <a:t>I'll turn back to praise</a:t>
            </a:r>
          </a:p>
          <a:p>
            <a:pPr algn="ctr"/>
            <a:r>
              <a:rPr lang="en-CA" sz="3600"/>
              <a:t>When the darkness closes in, Lord</a:t>
            </a:r>
          </a:p>
          <a:p>
            <a:pPr algn="ctr"/>
            <a:r>
              <a:rPr lang="en-CA" sz="3600"/>
              <a:t>Still I will say</a:t>
            </a:r>
          </a:p>
          <a:p>
            <a:pPr algn="ctr"/>
            <a:r>
              <a:rPr lang="en-CA" sz="3600"/>
              <a:t>Blessed be the name of the Lord</a:t>
            </a:r>
          </a:p>
          <a:p>
            <a:pPr algn="ctr"/>
            <a:r>
              <a:rPr lang="en-CA" sz="3600"/>
              <a:t>Blessed be Your name</a:t>
            </a:r>
          </a:p>
          <a:p>
            <a:pPr algn="ctr"/>
            <a:r>
              <a:rPr lang="en-CA" sz="3600"/>
              <a:t>Blessed be the name of the Lord</a:t>
            </a:r>
          </a:p>
          <a:p>
            <a:pPr algn="ctr"/>
            <a:r>
              <a:rPr lang="en-CA" sz="3600"/>
              <a:t>Blessed be Your glorious name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-47625"/>
            <a:ext cx="972026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Blessed be Your name</a:t>
            </a:r>
          </a:p>
          <a:p>
            <a:pPr algn="ctr"/>
            <a:r>
              <a:rPr lang="en-CA" sz="3600"/>
              <a:t>When the sun's shining down on me</a:t>
            </a:r>
          </a:p>
          <a:p>
            <a:pPr algn="ctr"/>
            <a:r>
              <a:rPr lang="en-CA" sz="3600"/>
              <a:t>When the world's 'all as it should be'</a:t>
            </a:r>
          </a:p>
          <a:p>
            <a:pPr algn="ctr"/>
            <a:r>
              <a:rPr lang="en-CA" sz="3600"/>
              <a:t>Blessed be Your name</a:t>
            </a:r>
          </a:p>
          <a:p>
            <a:pPr algn="ctr"/>
            <a:r>
              <a:rPr lang="en-CA" sz="3600"/>
              <a:t>Blessed be Your name</a:t>
            </a:r>
          </a:p>
          <a:p>
            <a:pPr algn="ctr"/>
            <a:r>
              <a:rPr lang="en-CA" sz="3600"/>
              <a:t>On the road marked with suffering </a:t>
            </a:r>
          </a:p>
          <a:p>
            <a:pPr algn="ctr"/>
            <a:r>
              <a:rPr lang="en-CA" sz="3600"/>
              <a:t>Though there's pain in the offering </a:t>
            </a:r>
          </a:p>
          <a:p>
            <a:pPr algn="ctr"/>
            <a:r>
              <a:rPr lang="en-CA" sz="3600"/>
              <a:t>Blessed be Your name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You give and take away</a:t>
            </a:r>
          </a:p>
          <a:p>
            <a:pPr algn="ctr"/>
            <a:r>
              <a:rPr lang="en-CA" sz="3600"/>
              <a:t>You give and take away</a:t>
            </a:r>
          </a:p>
          <a:p>
            <a:pPr algn="ctr"/>
            <a:r>
              <a:rPr lang="en-CA" sz="3600"/>
              <a:t>My heart will choose to say</a:t>
            </a:r>
          </a:p>
          <a:p>
            <a:pPr algn="ctr"/>
            <a:r>
              <a:rPr lang="en-CA" sz="3600"/>
              <a:t>Lord, blessed be Your name</a:t>
            </a:r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174</Words>
  <Application>Microsoft Macintosh PowerPoint</Application>
  <PresentationFormat>Custom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13</cp:revision>
  <cp:lastPrinted>1601-01-01T00:00:00Z</cp:lastPrinted>
  <dcterms:created xsi:type="dcterms:W3CDTF">2008-04-26T18:24:32Z</dcterms:created>
  <dcterms:modified xsi:type="dcterms:W3CDTF">2014-10-15T16:45:21Z</dcterms:modified>
</cp:coreProperties>
</file>