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C9BA7AE-6DF5-7C44-AB0A-C261675ED4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208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A865B9-463E-714F-937D-C33430CCADD5}" type="slidenum">
              <a:rPr lang="en-CA"/>
              <a:pPr/>
              <a:t>1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7C7859-823E-9344-89B5-47A7775D2F5C}" type="slidenum">
              <a:rPr lang="en-CA"/>
              <a:pPr/>
              <a:t>2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F1DBF6-33C8-B047-A822-1F864B88EA1D}" type="slidenum">
              <a:rPr lang="en-CA"/>
              <a:pPr/>
              <a:t>3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0BBC4-8560-7144-9E52-E70B756CA743}" type="slidenum">
              <a:rPr lang="en-CA"/>
              <a:pPr/>
              <a:t>4</a:t>
            </a:fld>
            <a:endParaRPr lang="en-CA"/>
          </a:p>
        </p:txBody>
      </p:sp>
      <p:sp>
        <p:nvSpPr>
          <p:cNvPr id="1126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E71501-222E-844B-B484-0D459AE91ED4}" type="slidenum">
              <a:rPr lang="en-CA"/>
              <a:pPr/>
              <a:t>5</a:t>
            </a:fld>
            <a:endParaRPr lang="en-CA"/>
          </a:p>
        </p:txBody>
      </p:sp>
      <p:sp>
        <p:nvSpPr>
          <p:cNvPr id="122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8A45B5-2AED-3247-BE6C-1B80C8A970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150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80BD6D-9F58-8542-A5A3-2DDBE3AA89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9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5269C0-8967-CE4F-B7B5-1540242D07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32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537E719-ADFD-B846-92DB-0C8635B5E6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26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47D930-6B79-4C40-A223-358A59C413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9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DD84E5-B461-8540-82A9-E6983B2BA2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56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C378D4-0D71-CB4D-A8FB-EB0EF13E22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28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7BFE1D-377D-1D40-BFA2-F65C49FA5F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859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185D25-F5A6-DE4B-94DD-0614AF6D37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98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B53A90A-D70B-6D41-AF0E-E455B4C960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035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2A91A1-310D-8147-BFDA-A07C2FC74F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29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2D4C55-9776-F140-A577-79B06B2487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50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576B29B-D34F-754F-A0B2-E27CCF015C1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7663"/>
            <a:ext cx="9720262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Blessed Quietness</a:t>
            </a:r>
          </a:p>
          <a:p>
            <a:pPr algn="ctr"/>
            <a:r>
              <a:rPr lang="en-CA" sz="3200"/>
              <a:t>Joys are flowing like a river,</a:t>
            </a:r>
          </a:p>
          <a:p>
            <a:pPr algn="ctr"/>
            <a:r>
              <a:rPr lang="en-CA" sz="3200"/>
              <a:t>Since the Comforter has come;</a:t>
            </a:r>
          </a:p>
          <a:p>
            <a:pPr algn="ctr"/>
            <a:r>
              <a:rPr lang="en-CA" sz="3200"/>
              <a:t>He abides with us forever,</a:t>
            </a:r>
          </a:p>
          <a:p>
            <a:pPr algn="ctr"/>
            <a:r>
              <a:rPr lang="en-CA" sz="3200"/>
              <a:t>Makes the trusting heart His home.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Blessed quietness, holy quietness,</a:t>
            </a:r>
          </a:p>
          <a:p>
            <a:pPr algn="ctr"/>
            <a:r>
              <a:rPr lang="en-CA" sz="3200"/>
              <a:t>What assurance in my soul!</a:t>
            </a:r>
          </a:p>
          <a:p>
            <a:pPr algn="ctr"/>
            <a:r>
              <a:rPr lang="en-CA" sz="3200"/>
              <a:t>On the stormy sea, He speaks peace to me,</a:t>
            </a:r>
          </a:p>
          <a:p>
            <a:pPr algn="ctr"/>
            <a:r>
              <a:rPr lang="en-CA" sz="3200"/>
              <a:t>How the billows cease to roll!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1/5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347663"/>
            <a:ext cx="9720262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Bringing life and health and gladness,</a:t>
            </a:r>
          </a:p>
          <a:p>
            <a:pPr algn="ctr"/>
            <a:r>
              <a:rPr lang="en-CA" sz="3200"/>
              <a:t>All around this heavenly Guest,</a:t>
            </a:r>
          </a:p>
          <a:p>
            <a:pPr algn="ctr"/>
            <a:r>
              <a:rPr lang="en-CA" sz="3200"/>
              <a:t>Banished unbelief and sadness,</a:t>
            </a:r>
          </a:p>
          <a:p>
            <a:pPr algn="ctr"/>
            <a:r>
              <a:rPr lang="en-CA" sz="3200"/>
              <a:t>Changed our weariness to rest.</a:t>
            </a:r>
          </a:p>
          <a:p>
            <a:pPr algn="ctr"/>
            <a:endParaRPr lang="en-CA" sz="3200" u="sng"/>
          </a:p>
          <a:p>
            <a:pPr algn="ctr"/>
            <a:endParaRPr lang="en-CA" sz="3200"/>
          </a:p>
          <a:p>
            <a:pPr algn="ctr"/>
            <a:r>
              <a:rPr lang="en-CA" sz="3200"/>
              <a:t>Blessed quietness, holy quietness,</a:t>
            </a:r>
          </a:p>
          <a:p>
            <a:pPr algn="ctr"/>
            <a:r>
              <a:rPr lang="en-CA" sz="3200"/>
              <a:t>What assurance in my soul!</a:t>
            </a:r>
          </a:p>
          <a:p>
            <a:pPr algn="ctr"/>
            <a:r>
              <a:rPr lang="en-CA" sz="3200"/>
              <a:t>On the stormy sea, He speaks peace to me,</a:t>
            </a:r>
          </a:p>
          <a:p>
            <a:pPr algn="ctr"/>
            <a:r>
              <a:rPr lang="en-CA" sz="3200"/>
              <a:t>How the billows cease to roll!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2/5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347663"/>
            <a:ext cx="9720262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Like the rain that falls from Heaven,</a:t>
            </a:r>
          </a:p>
          <a:p>
            <a:pPr algn="ctr"/>
            <a:r>
              <a:rPr lang="en-CA" sz="3200"/>
              <a:t>Like the sunlight from the sky,</a:t>
            </a:r>
          </a:p>
          <a:p>
            <a:pPr algn="ctr"/>
            <a:r>
              <a:rPr lang="en-CA" sz="3200"/>
              <a:t>So the Holy Ghost is given,</a:t>
            </a:r>
          </a:p>
          <a:p>
            <a:pPr algn="ctr"/>
            <a:r>
              <a:rPr lang="en-CA" sz="3200"/>
              <a:t>Coming on us from on high.</a:t>
            </a:r>
          </a:p>
          <a:p>
            <a:pPr algn="ctr"/>
            <a:endParaRPr lang="en-CA" sz="3200" u="sng"/>
          </a:p>
          <a:p>
            <a:pPr algn="ctr"/>
            <a:endParaRPr lang="en-CA" sz="3200"/>
          </a:p>
          <a:p>
            <a:pPr algn="ctr"/>
            <a:r>
              <a:rPr lang="en-CA" sz="3200"/>
              <a:t>Blessed quietness, holy quietness,</a:t>
            </a:r>
          </a:p>
          <a:p>
            <a:pPr algn="ctr"/>
            <a:r>
              <a:rPr lang="en-CA" sz="3200"/>
              <a:t>What assurance in my soul!</a:t>
            </a:r>
          </a:p>
          <a:p>
            <a:pPr algn="ctr"/>
            <a:r>
              <a:rPr lang="en-CA" sz="3200"/>
              <a:t>On the stormy sea, He speaks peace to me,</a:t>
            </a:r>
          </a:p>
          <a:p>
            <a:pPr algn="ctr"/>
            <a:r>
              <a:rPr lang="en-CA" sz="3200"/>
              <a:t>How the billows cease to roll!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3/5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347663"/>
            <a:ext cx="9720262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See, a fruitful field is growing,</a:t>
            </a:r>
          </a:p>
          <a:p>
            <a:pPr algn="ctr"/>
            <a:r>
              <a:rPr lang="en-CA" sz="3200"/>
              <a:t>Blessed fruit of righteousness;</a:t>
            </a:r>
          </a:p>
          <a:p>
            <a:pPr algn="ctr"/>
            <a:r>
              <a:rPr lang="en-CA" sz="3200"/>
              <a:t>And the streams of life are flowing</a:t>
            </a:r>
          </a:p>
          <a:p>
            <a:pPr algn="ctr"/>
            <a:r>
              <a:rPr lang="en-CA" sz="3200"/>
              <a:t>In the lonely wilderness.</a:t>
            </a:r>
          </a:p>
          <a:p>
            <a:pPr algn="ctr"/>
            <a:endParaRPr lang="en-CA" sz="3200"/>
          </a:p>
          <a:p>
            <a:pPr algn="ctr"/>
            <a:endParaRPr lang="en-CA" sz="3200" u="sng"/>
          </a:p>
          <a:p>
            <a:pPr algn="ctr"/>
            <a:endParaRPr lang="en-CA" sz="3200"/>
          </a:p>
          <a:p>
            <a:pPr algn="ctr"/>
            <a:r>
              <a:rPr lang="en-CA" sz="3200"/>
              <a:t>Blessed quietness, holy quietness,</a:t>
            </a:r>
          </a:p>
          <a:p>
            <a:pPr algn="ctr"/>
            <a:r>
              <a:rPr lang="en-CA" sz="3200"/>
              <a:t>What assurance in my soul!</a:t>
            </a:r>
          </a:p>
          <a:p>
            <a:pPr algn="ctr"/>
            <a:r>
              <a:rPr lang="en-CA" sz="3200"/>
              <a:t>On the stormy sea, He speaks peace to me,</a:t>
            </a:r>
          </a:p>
          <a:p>
            <a:pPr algn="ctr"/>
            <a:r>
              <a:rPr lang="en-CA" sz="3200"/>
              <a:t>How the billows cease to roll!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4/5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79388" y="347663"/>
            <a:ext cx="9720262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What a wonderful salvation,</a:t>
            </a:r>
          </a:p>
          <a:p>
            <a:pPr algn="ctr"/>
            <a:r>
              <a:rPr lang="en-CA" sz="3200"/>
              <a:t>Where we always see His face!</a:t>
            </a:r>
          </a:p>
          <a:p>
            <a:pPr algn="ctr"/>
            <a:r>
              <a:rPr lang="en-CA" sz="3200"/>
              <a:t>What perfect habitation,</a:t>
            </a:r>
          </a:p>
          <a:p>
            <a:pPr algn="ctr"/>
            <a:r>
              <a:rPr lang="en-CA" sz="3200"/>
              <a:t>What a quiet resting place!</a:t>
            </a:r>
          </a:p>
          <a:p>
            <a:pPr algn="ctr"/>
            <a:endParaRPr lang="en-CA" sz="3200" u="sng"/>
          </a:p>
          <a:p>
            <a:pPr algn="ctr"/>
            <a:endParaRPr lang="en-CA" sz="3200"/>
          </a:p>
          <a:p>
            <a:pPr algn="ctr"/>
            <a:r>
              <a:rPr lang="en-CA" sz="3200"/>
              <a:t>Blessed quietness, holy quietness,</a:t>
            </a:r>
          </a:p>
          <a:p>
            <a:pPr algn="ctr"/>
            <a:r>
              <a:rPr lang="en-CA" sz="3200"/>
              <a:t>What assurance in my soul!</a:t>
            </a:r>
          </a:p>
          <a:p>
            <a:pPr algn="ctr"/>
            <a:r>
              <a:rPr lang="en-CA" sz="3200"/>
              <a:t>On the stormy sea, He speaks peace to me,</a:t>
            </a:r>
          </a:p>
          <a:p>
            <a:pPr algn="ctr"/>
            <a:r>
              <a:rPr lang="en-CA" sz="3200"/>
              <a:t>How the billows cease to roll!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5/5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308</Words>
  <Application>Microsoft Macintosh PowerPoint</Application>
  <PresentationFormat>Custom</PresentationFormat>
  <Paragraphs>76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2008-04-26T23:47:17Z</dcterms:created>
  <dcterms:modified xsi:type="dcterms:W3CDTF">2014-10-15T16:45:39Z</dcterms:modified>
</cp:coreProperties>
</file>