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8AA0351-689F-C54E-8BCC-95BA0C8B493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5577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51DD84-7E97-9546-82E5-18B390A04830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3AD332-E729-0E49-A3A3-93BE1DE1621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098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F5E768-CFC1-2B4A-B8C4-A30CDDAF0F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327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C55D7D7-2CC6-A745-930D-D1EBAFF9E26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4496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9B58357-DE2A-874E-A9B7-63F1284BEA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780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3FC191-EB36-6F44-99F4-2B070B47AA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055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0E1B18-4DB4-C044-A636-8856B992DEF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176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9D677A-DEEC-744D-AB07-C2EBC065A7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46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FF4710-90D5-2842-9777-A2C8235968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689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B099E1-D515-574C-B2A7-BB96555AE97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70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1AD224-6B10-0A4A-98F1-1D15AD3E22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693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3DC8588-47A8-754C-90FD-B53C6A21EA2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188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A516C3-D083-1C41-9C89-31F1D8758B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369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B71BA7D-1035-4240-B93F-7E203AB5950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Blind Man</a:t>
            </a:r>
          </a:p>
          <a:p>
            <a:pPr algn="ctr"/>
            <a:r>
              <a:rPr lang="en-CA" sz="3600"/>
              <a:t>A blind man sat by the road and he cried (3x)</a:t>
            </a:r>
          </a:p>
          <a:p>
            <a:pPr algn="ctr"/>
            <a:r>
              <a:rPr lang="en-CA" sz="3600"/>
              <a:t>He cried, “Oh!  Show me the Way. (3x)</a:t>
            </a:r>
          </a:p>
          <a:p>
            <a:pPr algn="ctr"/>
            <a:r>
              <a:rPr lang="en-CA" sz="3600"/>
              <a:t>The Way to go Home.”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Jesus hung on the cross and He died (3x)</a:t>
            </a:r>
          </a:p>
          <a:p>
            <a:pPr algn="ctr"/>
            <a:r>
              <a:rPr lang="en-CA" sz="3600"/>
              <a:t>He cried, “Oh!  I am the way. (3x)</a:t>
            </a:r>
          </a:p>
          <a:p>
            <a:pPr algn="ctr"/>
            <a:r>
              <a:rPr lang="en-CA" sz="3600"/>
              <a:t>The Way to go Home.”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Jesus rose from the dead and He cried (3x)</a:t>
            </a:r>
          </a:p>
          <a:p>
            <a:pPr algn="ctr"/>
            <a:r>
              <a:rPr lang="en-CA" sz="3600"/>
              <a:t>He cried, “Oh! Follow the Way. (3x)</a:t>
            </a:r>
          </a:p>
          <a:p>
            <a:pPr algn="ctr"/>
            <a:r>
              <a:rPr lang="en-CA" sz="3600"/>
              <a:t>The Way to go Home.”</a:t>
            </a:r>
          </a:p>
          <a:p>
            <a:pPr algn="ctr"/>
            <a:r>
              <a:rPr lang="en-CA" sz="3600"/>
              <a:t>Jesus</a:t>
            </a:r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106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2008-04-26T18:24:32Z</dcterms:created>
  <dcterms:modified xsi:type="dcterms:W3CDTF">2014-10-15T16:46:31Z</dcterms:modified>
</cp:coreProperties>
</file>