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0AC725A-25FD-0A47-B122-CE404709CF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808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050DFF-F534-0D46-929B-A49651AD130B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E41CBD-7574-CB41-A394-853A5401A5EF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04AE12-4FE9-3346-A272-AF539C1D6276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AF7117-1182-174E-B52A-DFD91CAE69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62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486049-2D65-C647-BCC0-F8409BE6CC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0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BE7EFA-92C5-2B4F-93F1-E15A1B76C2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10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307ED41-D51B-C94B-843A-7DBC661C9C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81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A440E0-B0CD-A242-B6D8-921391A7F3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5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BF6AB8-9053-6947-B078-9CBE87DFFB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52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C5D0EA-8B2F-7E43-88C5-A7A0B98D57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9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25901F-3B3B-2643-9418-C890A08827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7E3C26-4462-3F45-9CB8-9FF66B88FF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02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D52741-8EB5-0B4C-B5E9-8BF9169A1A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046840-AE4F-D04C-B36B-E1D324EDBA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1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995684-F635-BC4B-BF41-517601A6C3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56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2C4875B-12EB-C14C-893D-6661D260A08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600" u="sng">
                <a:latin typeface="Comic Sans MS" charset="0"/>
              </a:rPr>
              <a:t>Breathe</a:t>
            </a:r>
          </a:p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This is the air I breathe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the air I breathe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Your holy presence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Living in me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my daily bread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my daily bread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Your very word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Spoken to me</a:t>
            </a:r>
            <a:br>
              <a:rPr lang="en-CA" sz="3600">
                <a:latin typeface="Comic Sans MS" charset="0"/>
              </a:rPr>
            </a:br>
            <a:endParaRPr lang="en-CA" sz="3600">
              <a:latin typeface="Comic Sans MS" charset="0"/>
            </a:endParaRPr>
          </a:p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1/3</a:t>
            </a:r>
          </a:p>
          <a:p>
            <a:pPr algn="ctr">
              <a:lnSpc>
                <a:spcPct val="117000"/>
              </a:lnSpc>
            </a:pPr>
            <a:r>
              <a:rPr lang="en-CA" sz="1200">
                <a:latin typeface="Comic Sans MS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0"/>
            <a:ext cx="9899650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And I ... I'm desperate for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lost without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air I breathe 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air I breathe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Your holy presence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Living in me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my daily bread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my daily bread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Your very word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Spoken to me</a:t>
            </a:r>
          </a:p>
          <a:p>
            <a:pPr algn="ctr">
              <a:lnSpc>
                <a:spcPct val="117000"/>
              </a:lnSpc>
            </a:pPr>
            <a:endParaRPr lang="en-CA" sz="3600">
              <a:latin typeface="Comic Sans MS" charset="0"/>
            </a:endParaRPr>
          </a:p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And I ... I'm desperate for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lost without you (eh hey, yeah)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desperate for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lost without you 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desperate for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And I ... I'm lost without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I'm lost without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I'm lost without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I'm lost without you (father)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I'm lost..without you</a:t>
            </a:r>
            <a:br>
              <a:rPr lang="en-CA" sz="3600">
                <a:latin typeface="Comic Sans MS" charset="0"/>
              </a:rPr>
            </a:br>
            <a:r>
              <a:rPr lang="en-CA" sz="3600">
                <a:latin typeface="Comic Sans MS" charset="0"/>
              </a:rPr>
              <a:t>This is the air I breathe</a:t>
            </a:r>
          </a:p>
          <a:p>
            <a:pPr algn="ctr">
              <a:lnSpc>
                <a:spcPct val="117000"/>
              </a:lnSpc>
            </a:pPr>
            <a:r>
              <a:rPr lang="en-CA" sz="3600">
                <a:latin typeface="Comic Sans MS" charset="0"/>
              </a:rPr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28</Words>
  <Application>Microsoft Macintosh PowerPoint</Application>
  <PresentationFormat>Custom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48</cp:revision>
  <cp:lastPrinted>1601-01-01T00:00:00Z</cp:lastPrinted>
  <dcterms:created xsi:type="dcterms:W3CDTF">2008-04-25T08:00:10Z</dcterms:created>
  <dcterms:modified xsi:type="dcterms:W3CDTF">2014-10-15T16:47:03Z</dcterms:modified>
</cp:coreProperties>
</file>