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EE57027B-12F9-AF4E-8136-23BBEDCBB11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1764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F32111-642A-3A40-B018-B728AD9E3A16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353B286-F113-3148-B0B2-8DA92D3485B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5356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13326A-0BA8-7245-A9DA-8D253502A00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053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059E35-1503-9947-9F1D-C1DC423AF0C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6350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D0DA2963-16AE-2E4A-B67F-694A61F5A66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168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1478134-3C04-DA41-A6F4-02316731FD5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60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09EF4ED-F1ED-C84C-AE68-AB1807BB999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506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49B8C38-09E4-D644-A09F-94FAE0E378C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0468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1D6E474-C8DF-CF4D-9269-CF99CCA286B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56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FE52195-846A-2948-9A83-B15E91330C5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591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028BCE9-E3CB-D741-A29B-95949E7D551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7399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BB4835-2961-F944-8CDD-4195BFA01F2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042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144330-CA9C-504B-8284-387B9F2575E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669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2E58D9BA-1062-B941-9C09-C58926A3A359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9359900" cy="725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Change my heart oh God</a:t>
            </a:r>
          </a:p>
          <a:p>
            <a:pPr algn="ctr"/>
            <a:endParaRPr lang="en-CA" sz="3600" u="sng"/>
          </a:p>
          <a:p>
            <a:pPr algn="ctr"/>
            <a:endParaRPr lang="en-CA" sz="3600" u="sng"/>
          </a:p>
          <a:p>
            <a:pPr algn="ctr"/>
            <a:endParaRPr lang="en-CA" sz="3600" u="sng"/>
          </a:p>
          <a:p>
            <a:pPr algn="ctr"/>
            <a:endParaRPr lang="en-CA" sz="3600" u="sng"/>
          </a:p>
          <a:p>
            <a:pPr algn="ctr"/>
            <a:r>
              <a:rPr lang="en-CA" sz="3600"/>
              <a:t>Change my heart oh God, Make it ever true </a:t>
            </a:r>
          </a:p>
          <a:p>
            <a:pPr algn="ctr"/>
            <a:r>
              <a:rPr lang="en-CA" sz="3600"/>
              <a:t>Change my heart oh God, May I be like You 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You are the potter, I am the clay</a:t>
            </a:r>
          </a:p>
          <a:p>
            <a:pPr algn="ctr"/>
            <a:r>
              <a:rPr lang="en-CA" sz="3600"/>
              <a:t>Mold me and make me, This is what I pray 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Change my heart oh God, Make it ever true </a:t>
            </a:r>
          </a:p>
          <a:p>
            <a:pPr algn="ctr"/>
            <a:r>
              <a:rPr lang="en-CA" sz="3600"/>
              <a:t>Change my heart oh God, May I be like You </a:t>
            </a:r>
          </a:p>
          <a:p>
            <a:pPr algn="ctr"/>
            <a:endParaRPr lang="en-CA" sz="1200"/>
          </a:p>
          <a:p>
            <a:pPr algn="ctr"/>
            <a:r>
              <a:rPr lang="en-CA" sz="12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73</Words>
  <Application>Microsoft Macintosh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3</cp:revision>
  <cp:lastPrinted>1601-01-01T00:00:00Z</cp:lastPrinted>
  <dcterms:created xsi:type="dcterms:W3CDTF">2008-04-25T18:39:53Z</dcterms:created>
  <dcterms:modified xsi:type="dcterms:W3CDTF">2014-10-15T17:02:52Z</dcterms:modified>
</cp:coreProperties>
</file>