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800C29BE-367D-6B4A-89C8-633BFFA04C8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3844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E810C4-43F6-A745-A6BC-D76C9DE0BD24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21AF42-7567-9942-AB23-89426E69DD82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54C291-8636-BA45-848F-DAE5553F9FDE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1F348C-779B-264E-8C41-C7D8E1FAA84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25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29A3EE0-AAE9-7F43-B0C2-0C49A3ED533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792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624FC3-73EC-DC45-9974-99990DFDED1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688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62C96E9A-6FAC-1D41-BBA3-996D562391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295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F3D34F8-8FC2-7940-8BDA-3D34FE2468A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589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69C45B-E2A1-994E-B7B8-BEBACE601D5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976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EA072D-3A2F-354A-B253-FA4ADEBA542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035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A5336F-B9A3-5A48-8EC5-636ACBE07BC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068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CF0287-202A-3041-9290-6E46D129401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521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0CDF95-CFE5-2649-9092-CE5DEF0D802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231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2F62D3-F203-2544-9C2B-32941B8DFCA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1270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90ED1F1-9C01-D14B-AC34-EBE9788D4C4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373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FFB26F3-EB7F-1B46-A4EB-4259D6E59A6C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2700"/>
            <a:ext cx="10080625" cy="754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600" u="sng">
                <a:latin typeface="TimesNewRoman" charset="0"/>
                <a:cs typeface="TimesNewRoman" charset="0"/>
              </a:rPr>
              <a:t>Christ Arose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Low in the grave He lay, Jesus my Saviour!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Waiting the coming day, Jesus my Lord!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Up from the grave He arose, He arose,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With a mighty triumph o'er His foes, He arose!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He arose a victor from the dark domain, 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And He lives forever with His saints to reign.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He arose!  He arose! He arose!  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Hallelujah Christ arose!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1/3</a:t>
            </a:r>
          </a:p>
          <a:p>
            <a:pPr algn="ctr"/>
            <a:endParaRPr lang="en-CA" sz="1200"/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12700"/>
            <a:ext cx="10080625" cy="754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Vainly they watch His bed Jesus my Saviour!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Vainly they seal the dead, Jesus my Lord!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Up from the grave He arose, He arose,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With a mighty triumph o'er His foes, He arose!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He arose a victor from the dark domain, 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And He lives forever with His saints to reign.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He arose!  He arose! He arose!  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Hallelujah Christ arose!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2/3</a:t>
            </a:r>
          </a:p>
          <a:p>
            <a:pPr algn="ctr"/>
            <a:endParaRPr lang="en-CA" sz="1200"/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12700"/>
            <a:ext cx="10080625" cy="754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Death cannot keep his prey, Jesus my Saviour!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He tore the bars away, Jesus my Lord!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Up from the grave He arose, He arose,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With a mighty triumph o'er His foes, He arose!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He arose a victor from the dark domain, 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And He lives forever with His saints to reign.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He arose!  He arose! He arose!  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Hallelujah Christ arose!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3/3</a:t>
            </a:r>
          </a:p>
          <a:p>
            <a:pPr algn="ctr"/>
            <a:endParaRPr lang="en-CA" sz="1200"/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238</Words>
  <Application>Microsoft Macintosh PowerPoint</Application>
  <PresentationFormat>Custom</PresentationFormat>
  <Paragraphs>51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2008-04-25T18:39:53Z</dcterms:created>
  <dcterms:modified xsi:type="dcterms:W3CDTF">2014-10-15T17:03:28Z</dcterms:modified>
</cp:coreProperties>
</file>