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E707665-1F0D-F54D-9D6B-482AB4B4ACD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95941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A2C533F-AD1D-6F41-A274-E434D77E2257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BCB24C-0F98-5047-B966-C2E01F0B2169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576254C-89F3-3848-A4EB-DD4862BAF3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390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07E13C3-2437-3E4B-B03B-15487FAD362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313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74844D5-8F5D-214D-A64D-3CB885E069A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537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99302F6E-FEA8-C24C-9CD5-2E7E54B8537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958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EE0CC0A-C22F-A24D-B8DA-9C0594EDAD7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0774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CD6763-28C9-A941-846E-5AF8A6E21BF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610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F0BAE1-89F6-434D-894A-AFDB5D582DA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11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F5C5574-6F8E-3046-B4FA-7E8375C8C67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151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0EBABDA-7278-1B4B-A6F5-4EFF2F264CA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148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BFD9C47-7DEA-0642-89B7-628BFF2A2D9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571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334D2B1-3B47-1D45-A6DD-7120C29797B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652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8B51B7-90C4-5D4F-8928-1E12F5EE4FF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493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373B889-58DB-AA4C-9883-3F432E3068E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88900"/>
            <a:ext cx="10080625" cy="755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Christmas bells are ringing</a:t>
            </a:r>
          </a:p>
          <a:p>
            <a:pPr algn="ctr"/>
            <a:r>
              <a:rPr lang="en-CA" sz="3200"/>
              <a:t>Christmas bells are ringing </a:t>
            </a:r>
          </a:p>
          <a:p>
            <a:pPr algn="ctr"/>
            <a:r>
              <a:rPr lang="en-CA" sz="3200"/>
              <a:t>and children's voices singing</a:t>
            </a:r>
          </a:p>
          <a:p>
            <a:pPr algn="ctr"/>
            <a:r>
              <a:rPr lang="en-CA" sz="3200"/>
              <a:t>to welcome in the birth of our King</a:t>
            </a:r>
          </a:p>
          <a:p>
            <a:pPr algn="ctr"/>
            <a:r>
              <a:rPr lang="en-CA" sz="3200"/>
              <a:t>It's a celebration for all God's creation</a:t>
            </a:r>
          </a:p>
          <a:p>
            <a:pPr algn="ctr"/>
            <a:r>
              <a:rPr lang="en-CA" sz="3200"/>
              <a:t>Come along and help us sing</a:t>
            </a:r>
          </a:p>
          <a:p>
            <a:pPr algn="ctr"/>
            <a:r>
              <a:rPr lang="en-CA" sz="3200"/>
              <a:t>Jesus is the reason we celebrate the season</a:t>
            </a:r>
          </a:p>
          <a:p>
            <a:pPr algn="ctr"/>
            <a:r>
              <a:rPr lang="en-CA" sz="3200"/>
              <a:t>Christmas is the birth of our King</a:t>
            </a:r>
          </a:p>
          <a:p>
            <a:pPr algn="ctr"/>
            <a:r>
              <a:rPr lang="en-CA" sz="3200"/>
              <a:t>And Christmas isn't Christmas </a:t>
            </a:r>
          </a:p>
          <a:p>
            <a:pPr algn="ctr"/>
            <a:r>
              <a:rPr lang="en-CA" sz="3200"/>
              <a:t>without the love of Jesus</a:t>
            </a:r>
          </a:p>
          <a:p>
            <a:pPr algn="ctr"/>
            <a:r>
              <a:rPr lang="en-CA" sz="3200"/>
              <a:t>He is the reason that we sing</a:t>
            </a:r>
          </a:p>
          <a:p>
            <a:pPr algn="ctr"/>
            <a:r>
              <a:rPr lang="en-CA" sz="3200"/>
              <a:t>So have a super-duper Christmas with Jesus this year</a:t>
            </a:r>
          </a:p>
          <a:p>
            <a:pPr algn="ctr"/>
            <a:r>
              <a:rPr lang="en-CA" sz="3200"/>
              <a:t>A super-duper Christmas spreading good cheer</a:t>
            </a:r>
          </a:p>
          <a:p>
            <a:pPr algn="ctr"/>
            <a:r>
              <a:rPr lang="en-CA" sz="3200"/>
              <a:t>And if you're down, your frown will soon disppear</a:t>
            </a:r>
          </a:p>
          <a:p>
            <a:pPr algn="ctr"/>
            <a:r>
              <a:rPr lang="en-CA" sz="3200"/>
              <a:t>So have a super-duper Christmas with Jesus this year.</a:t>
            </a:r>
          </a:p>
          <a:p>
            <a:pPr algn="ctr"/>
            <a:r>
              <a:rPr lang="en-CA" sz="32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88900"/>
            <a:ext cx="10080625" cy="709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/>
              <a:t>Christmas time is caring and Christmas time is sharing</a:t>
            </a:r>
          </a:p>
          <a:p>
            <a:pPr algn="ctr"/>
            <a:r>
              <a:rPr lang="en-CA" sz="3200"/>
              <a:t>tell the world that Jesus is King</a:t>
            </a:r>
          </a:p>
          <a:p>
            <a:pPr algn="ctr"/>
            <a:r>
              <a:rPr lang="en-CA" sz="3200"/>
              <a:t>Won't you please remember after this December</a:t>
            </a:r>
          </a:p>
          <a:p>
            <a:pPr algn="ctr"/>
            <a:r>
              <a:rPr lang="en-CA" sz="3200"/>
              <a:t>to share His love each day of the year.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Jesus is the reason we celebrate the season</a:t>
            </a:r>
          </a:p>
          <a:p>
            <a:pPr algn="ctr"/>
            <a:r>
              <a:rPr lang="en-CA" sz="3200"/>
              <a:t>Christmas is the birth of our King</a:t>
            </a:r>
          </a:p>
          <a:p>
            <a:pPr algn="ctr"/>
            <a:r>
              <a:rPr lang="en-CA" sz="3200"/>
              <a:t>And Christmas isn't Christmas </a:t>
            </a:r>
          </a:p>
          <a:p>
            <a:pPr algn="ctr"/>
            <a:r>
              <a:rPr lang="en-CA" sz="3200"/>
              <a:t>without the love of Jesus</a:t>
            </a:r>
          </a:p>
          <a:p>
            <a:pPr algn="ctr"/>
            <a:r>
              <a:rPr lang="en-CA" sz="3200"/>
              <a:t>He is the reason that we sing</a:t>
            </a:r>
          </a:p>
          <a:p>
            <a:pPr algn="ctr"/>
            <a:r>
              <a:rPr lang="en-CA" sz="3200"/>
              <a:t>So have a super-duper Christmas with Jesus this year</a:t>
            </a:r>
          </a:p>
          <a:p>
            <a:pPr algn="ctr"/>
            <a:r>
              <a:rPr lang="en-CA" sz="3200"/>
              <a:t>A super-duper Christmas spreading good cheer</a:t>
            </a:r>
          </a:p>
          <a:p>
            <a:pPr algn="ctr"/>
            <a:r>
              <a:rPr lang="en-CA" sz="3200"/>
              <a:t>And if you're down, your frown will soon disppear</a:t>
            </a:r>
          </a:p>
          <a:p>
            <a:pPr algn="ctr"/>
            <a:r>
              <a:rPr lang="en-CA" sz="3200"/>
              <a:t>So have a super-duper Christmas with Jesus this year.</a:t>
            </a:r>
          </a:p>
          <a:p>
            <a:pPr algn="ctr"/>
            <a:r>
              <a:rPr lang="en-CA" sz="32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222</Words>
  <Application>Microsoft Macintosh PowerPoint</Application>
  <PresentationFormat>Custom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2</cp:revision>
  <cp:lastPrinted>1601-01-01T00:00:00Z</cp:lastPrinted>
  <dcterms:created xsi:type="dcterms:W3CDTF">2008-04-26T23:47:17Z</dcterms:created>
  <dcterms:modified xsi:type="dcterms:W3CDTF">2014-10-15T17:04:12Z</dcterms:modified>
</cp:coreProperties>
</file>