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EC056D7D-B15B-E840-A71F-41B3DBFECAE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266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9A3A46-FD32-6548-B02B-BE3FA15216C7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78B5CC-1B23-A141-8042-17031123DA9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003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F602A7-B784-0C42-A2A5-25FC6B8D756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633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4D17B8-F697-3242-B564-86CBE7FAC3A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4997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310F3C75-AB16-8A4E-AAB9-CEE1BF989E3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291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782F17-244E-0044-AE5D-0E4CABE9BA4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892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D96858-59C2-5741-A734-3BA5F0A6B0C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3080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1A1A8A3-95E7-734F-AC55-DB533327E0B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598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864F8B-B3BB-924E-8C7B-AF3A3A9F140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525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0E2427-75D8-C943-B2B0-FA2378929E6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904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0288C2-A3A0-5B40-88E8-463E15F8D00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916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1A17C9-B47A-E54F-9362-DA0973D326D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487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8B0C3E-D943-8245-89A6-C2F3A8EF7D2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8435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A9B591D-EC05-1B42-B9F7-C3E6E80E45AA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492500" y="71438"/>
            <a:ext cx="6659563" cy="542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793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2600" u="sng"/>
              <a:t>Come and See</a:t>
            </a:r>
          </a:p>
          <a:p>
            <a:pPr algn="ctr"/>
            <a:r>
              <a:rPr lang="en-CA" sz="2600"/>
              <a:t>Come and see the glory of the Lord,</a:t>
            </a:r>
          </a:p>
          <a:p>
            <a:pPr algn="ctr"/>
            <a:r>
              <a:rPr lang="en-CA" sz="2600"/>
              <a:t> Come behold the lamb.</a:t>
            </a:r>
          </a:p>
          <a:p>
            <a:pPr algn="ctr"/>
            <a:r>
              <a:rPr lang="en-CA" sz="2600"/>
              <a:t> Come and know the mercy of the King,</a:t>
            </a:r>
          </a:p>
          <a:p>
            <a:pPr algn="ctr"/>
            <a:r>
              <a:rPr lang="en-CA" sz="2600"/>
              <a:t> Bowing down before Him.</a:t>
            </a:r>
          </a:p>
          <a:p>
            <a:pPr algn="ctr"/>
            <a:r>
              <a:rPr lang="en-CA" sz="2600"/>
              <a:t> Come and give thanks unto the Lord,</a:t>
            </a:r>
          </a:p>
          <a:p>
            <a:pPr algn="ctr"/>
            <a:r>
              <a:rPr lang="en-CA" sz="2600"/>
              <a:t> Come behold the Lamb.</a:t>
            </a:r>
          </a:p>
          <a:p>
            <a:pPr algn="ctr"/>
            <a:r>
              <a:rPr lang="en-CA" sz="2600"/>
              <a:t> Come and sing the praises of the King,</a:t>
            </a:r>
          </a:p>
          <a:p>
            <a:pPr algn="ctr"/>
            <a:r>
              <a:rPr lang="en-CA" sz="2600"/>
              <a:t> Bowing down before Him.</a:t>
            </a:r>
          </a:p>
          <a:p>
            <a:pPr algn="ctr"/>
            <a:r>
              <a:rPr lang="en-CA" sz="2600"/>
              <a:t> For He is Lord above the heavens</a:t>
            </a:r>
          </a:p>
          <a:p>
            <a:pPr algn="ctr"/>
            <a:r>
              <a:rPr lang="en-CA" sz="2600"/>
              <a:t> Lord in all the earth.</a:t>
            </a:r>
          </a:p>
          <a:p>
            <a:pPr algn="ctr"/>
            <a:r>
              <a:rPr lang="en-CA" sz="2600"/>
              <a:t> Lord of all the angels, worthy to be served.</a:t>
            </a:r>
          </a:p>
          <a:p>
            <a:pPr algn="ctr"/>
            <a:r>
              <a:rPr lang="en-CA" sz="2600"/>
              <a:t>Alleluia, Alleluia, Lord</a:t>
            </a:r>
          </a:p>
          <a:p>
            <a:pPr algn="ctr"/>
            <a:r>
              <a:rPr lang="en-CA" sz="26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103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9</cp:revision>
  <cp:lastPrinted>1601-01-01T00:00:00Z</cp:lastPrinted>
  <dcterms:created xsi:type="dcterms:W3CDTF">2008-04-26T18:24:32Z</dcterms:created>
  <dcterms:modified xsi:type="dcterms:W3CDTF">2014-10-15T17:04:47Z</dcterms:modified>
</cp:coreProperties>
</file>