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5A68D58-467A-B04C-AA6C-B5E52F092B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6429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A7A9DF-9637-3049-901E-E3F2005190F7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8365FA-2434-BC45-8D4B-678FD1AA81C0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AF52C3-0F66-0440-9068-2299CC48E0D2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BCB380-76C2-3848-9576-4EB30112B2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34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63359F-6EB9-7A45-86EC-CC4A8F8BD9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77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B026B9-CF0E-8043-8812-D2450757DB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621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C5746C5-61D5-9348-AAFA-970CCE1022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004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FDBD96-052E-6849-8579-47F035A5E1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55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111D9E-3649-3847-902A-AF88FD51EC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8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E992BC-11E2-304A-BC9F-C2F7DF1518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69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F1CE2B-E764-6940-8A67-171CDF080F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57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45551A-C20C-AD42-B50D-5925FA3525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42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C0A631-26C7-F048-BA0E-A1E4AB941D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101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D24FCD-6C5A-304F-B312-02BFFD650E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376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99B26F-3AA7-A941-AAC5-16AE792DF3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8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A538E05-6201-FC4C-A427-4829BC4999F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Come Holy Spirit</a:t>
            </a:r>
          </a:p>
          <a:p>
            <a:r>
              <a:rPr lang="en-CA" sz="3600"/>
              <a:t>Come, as a wisdom to children, </a:t>
            </a:r>
          </a:p>
          <a:p>
            <a:r>
              <a:rPr lang="en-CA" sz="3600"/>
              <a:t>Come, as new sight to the blind; </a:t>
            </a:r>
          </a:p>
          <a:p>
            <a:r>
              <a:rPr lang="en-CA" sz="3600"/>
              <a:t>Come, Lord, as strength to my weakness, </a:t>
            </a:r>
          </a:p>
          <a:p>
            <a:r>
              <a:rPr lang="en-CA" sz="3600"/>
              <a:t>Take me: soul, body, and mind. </a:t>
            </a:r>
          </a:p>
          <a:p>
            <a:endParaRPr lang="en-CA" sz="3600"/>
          </a:p>
          <a:p>
            <a:r>
              <a:rPr lang="en-CA" sz="3600"/>
              <a:t>Chorus: </a:t>
            </a:r>
          </a:p>
          <a:p>
            <a:r>
              <a:rPr lang="en-CA" sz="3600"/>
              <a:t>Come, Holy Spirit, I need Thee, </a:t>
            </a:r>
          </a:p>
          <a:p>
            <a:r>
              <a:rPr lang="en-CA" sz="3600"/>
              <a:t>Come, sweet Spirit, I pray; </a:t>
            </a:r>
          </a:p>
          <a:p>
            <a:r>
              <a:rPr lang="en-CA" sz="3600"/>
              <a:t>Come, in Thy strength and Thy power, </a:t>
            </a:r>
          </a:p>
          <a:p>
            <a:r>
              <a:rPr lang="en-CA" sz="3600"/>
              <a:t>Come, in Thine own gentle way.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CA" sz="3600"/>
              <a:t>Come, as a rest to the weary, </a:t>
            </a:r>
          </a:p>
          <a:p>
            <a:r>
              <a:rPr lang="en-CA" sz="3600"/>
              <a:t>Come, as a balm for the sore; </a:t>
            </a:r>
          </a:p>
          <a:p>
            <a:r>
              <a:rPr lang="en-CA" sz="3600"/>
              <a:t>Come, as a dew to my dryness, </a:t>
            </a:r>
          </a:p>
          <a:p>
            <a:r>
              <a:rPr lang="en-CA" sz="3600"/>
              <a:t>Fill me with joy evermore.</a:t>
            </a:r>
          </a:p>
          <a:p>
            <a:endParaRPr lang="en-CA" sz="3600"/>
          </a:p>
          <a:p>
            <a:r>
              <a:rPr lang="en-CA" sz="3600"/>
              <a:t>Chorus: </a:t>
            </a:r>
          </a:p>
          <a:p>
            <a:r>
              <a:rPr lang="en-CA" sz="3600"/>
              <a:t>Come, Holy Spirit, I need Thee, </a:t>
            </a:r>
          </a:p>
          <a:p>
            <a:r>
              <a:rPr lang="en-CA" sz="3600"/>
              <a:t>Come, sweet Spirit, I pray; </a:t>
            </a:r>
          </a:p>
          <a:p>
            <a:r>
              <a:rPr lang="en-CA" sz="3600"/>
              <a:t>Come, in Thy strength and Thy power, </a:t>
            </a:r>
          </a:p>
          <a:p>
            <a:r>
              <a:rPr lang="en-CA" sz="3600"/>
              <a:t>Come, in Thine own gentle way.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CA" sz="3600"/>
              <a:t>Come, like a spring in the desert, </a:t>
            </a:r>
          </a:p>
          <a:p>
            <a:r>
              <a:rPr lang="en-CA" sz="3600"/>
              <a:t>Come to the withered of soul, </a:t>
            </a:r>
          </a:p>
          <a:p>
            <a:r>
              <a:rPr lang="en-CA" sz="3600"/>
              <a:t>Oh, let Thy sweet healing power </a:t>
            </a:r>
          </a:p>
          <a:p>
            <a:r>
              <a:rPr lang="en-CA" sz="3600"/>
              <a:t>Touch me, and make me whole.</a:t>
            </a:r>
          </a:p>
          <a:p>
            <a:endParaRPr lang="en-CA" sz="3600"/>
          </a:p>
          <a:p>
            <a:r>
              <a:rPr lang="en-CA" sz="3600"/>
              <a:t>Chorus: </a:t>
            </a:r>
          </a:p>
          <a:p>
            <a:r>
              <a:rPr lang="en-CA" sz="3600"/>
              <a:t>Come, Holy Spirit, I need Thee, </a:t>
            </a:r>
          </a:p>
          <a:p>
            <a:r>
              <a:rPr lang="en-CA" sz="3600"/>
              <a:t>Come, sweet Spirit, I pray; </a:t>
            </a:r>
          </a:p>
          <a:p>
            <a:r>
              <a:rPr lang="en-CA" sz="3600"/>
              <a:t>Come, in Thy strength and Thy power, </a:t>
            </a:r>
          </a:p>
          <a:p>
            <a:r>
              <a:rPr lang="en-CA" sz="3600"/>
              <a:t>Come, in Thine own gentle way.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230</Words>
  <Application>Microsoft Macintosh PowerPoint</Application>
  <PresentationFormat>Custom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34</cp:revision>
  <cp:lastPrinted>1601-01-01T00:00:00Z</cp:lastPrinted>
  <dcterms:created xsi:type="dcterms:W3CDTF">2008-04-25T08:00:10Z</dcterms:created>
  <dcterms:modified xsi:type="dcterms:W3CDTF">2014-10-15T17:05:18Z</dcterms:modified>
</cp:coreProperties>
</file>