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ADFD0E4-93A8-EE47-B864-A367FB1B05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521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2C3EF5-27A8-944D-80BC-CFEEE96BA7A8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A9FDFA-60A5-0249-B992-212831AFD8E8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33271ED-AFE8-034F-812F-D74CAB36BE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301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870CED-BFD3-C741-BD08-0A5391DC89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9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27C4F0-D00F-1241-9AAF-83D9079563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14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BDE522B-878E-D74B-92C8-B96B7DE9A2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03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69F586-991B-A24B-8BCA-3D9643C91E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8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568CF9-FD9D-BD4F-82EC-40389A3BBDE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33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CC1BC5-BCB1-5F4F-9A76-B513057034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47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0EE2E3-31B4-6947-A79C-0456A093874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007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2E493A-F98E-9A40-8D3B-A93431C07F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82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A48285-275F-2446-8184-74D61BFF3F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15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A240E2-01FF-0D4B-A89A-838268DBE35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23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02A795-F3A2-914F-B7BC-3DE00F9359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90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C0014B7-FB40-4B4F-A198-EBC6C8958FA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Come just as you are</a:t>
            </a:r>
          </a:p>
          <a:p>
            <a:pPr algn="ctr"/>
            <a:r>
              <a:rPr lang="en-CA" sz="3600"/>
              <a:t>Come just as you are</a:t>
            </a:r>
          </a:p>
          <a:p>
            <a:pPr algn="ctr"/>
            <a:r>
              <a:rPr lang="en-CA" sz="3600"/>
              <a:t>hear the Spirit call</a:t>
            </a:r>
          </a:p>
          <a:p>
            <a:pPr algn="ctr"/>
            <a:r>
              <a:rPr lang="en-CA" sz="3600"/>
              <a:t>come just as you are</a:t>
            </a:r>
          </a:p>
          <a:p>
            <a:pPr algn="ctr"/>
            <a:r>
              <a:rPr lang="en-CA" sz="3600"/>
              <a:t>come and see (come and see)</a:t>
            </a:r>
          </a:p>
          <a:p>
            <a:pPr algn="ctr"/>
            <a:r>
              <a:rPr lang="en-CA" sz="3600"/>
              <a:t>come receive (come receive)</a:t>
            </a:r>
          </a:p>
          <a:p>
            <a:pPr algn="ctr"/>
            <a:r>
              <a:rPr lang="en-CA" sz="3600"/>
              <a:t>come and live (come and live) forever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Life everlasting and strength for today</a:t>
            </a:r>
          </a:p>
          <a:p>
            <a:pPr algn="ctr"/>
            <a:r>
              <a:rPr lang="en-CA" sz="3600"/>
              <a:t>Taste the living water</a:t>
            </a:r>
          </a:p>
          <a:p>
            <a:pPr algn="ctr"/>
            <a:r>
              <a:rPr lang="en-CA" sz="3600"/>
              <a:t>and never thirst again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1/2 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72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Come just as you are</a:t>
            </a:r>
          </a:p>
          <a:p>
            <a:pPr algn="ctr"/>
            <a:r>
              <a:rPr lang="en-CA" sz="3600"/>
              <a:t>hear the Spirit call</a:t>
            </a:r>
          </a:p>
          <a:p>
            <a:pPr algn="ctr"/>
            <a:r>
              <a:rPr lang="en-CA" sz="3600"/>
              <a:t>come just as you are</a:t>
            </a:r>
          </a:p>
          <a:p>
            <a:pPr algn="ctr"/>
            <a:r>
              <a:rPr lang="en-CA" sz="3600"/>
              <a:t>come and see (come and see)</a:t>
            </a:r>
          </a:p>
          <a:p>
            <a:pPr algn="ctr"/>
            <a:r>
              <a:rPr lang="en-CA" sz="3600"/>
              <a:t>come receive (come receive)</a:t>
            </a:r>
          </a:p>
          <a:p>
            <a:pPr algn="ctr"/>
            <a:r>
              <a:rPr lang="en-CA" sz="3600"/>
              <a:t>come and live (come and live) </a:t>
            </a:r>
          </a:p>
          <a:p>
            <a:pPr algn="ctr"/>
            <a:r>
              <a:rPr lang="en-CA" sz="3600"/>
              <a:t>Forevermore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103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2014-10-15T17:05:33Z</dcterms:modified>
</cp:coreProperties>
</file>