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1EB32E5-80CC-7847-AF1A-5F25E1A822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5763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77E350-C19A-404E-875F-C2E56519403B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546C18-57FF-144E-BECA-8E14865926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23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CE2956-5758-874C-8EDB-45B6086160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88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8F011B-5787-EE42-9818-C1F008123F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37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61D493C-362E-9540-BB38-266DD37378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9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F01ADD-C1F5-184D-B5A8-527FBA85C8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76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D4E537-236B-D044-9E1C-3E473B1A39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52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8E82CD-292F-344A-A36F-BDBBAA612A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93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AB4342-0CC9-A44E-B559-A9BCDD0CCD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17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B17AFE-EA99-244D-9875-6C78330C8A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25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3B4992-5C36-8E46-A418-0C957FFAC3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55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AE2A1A-CF22-1E4F-9E5F-ABB90E8488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740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353D34-1A8E-4A47-9902-FAE1E22F1F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48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5CDF075-F358-6444-AE53-A440971348E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2800" u="sng">
                <a:latin typeface="TimesNewRoman" charset="0"/>
                <a:cs typeface="TimesNewRoman" charset="0"/>
              </a:rPr>
              <a:t>Come Let Us All Unite to Sing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Come, let us all unite to sing,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Let heav'n and earth their praises bring;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Let ev'ry soul from sin awake, Each in his heart sweet music make,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And sing with us, for Jesus' sake, God is love! God is love!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How happy is our portion here!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His promises our spirits cheer;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He is our sun and shield by day, 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Our help, our hope, our strength, and stay,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He will be with us all the way: God is love! God is love!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In glory we shall sing again,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Yes, this shall be our lofty strain, God is love, God is love.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While endless ages roll along, In concert with the heav'nly throng,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This shall be still our sweetest song, God is love! God is love!</a:t>
            </a:r>
          </a:p>
          <a:p>
            <a:pPr algn="ctr">
              <a:lnSpc>
                <a:spcPct val="95000"/>
              </a:lnSpc>
            </a:pPr>
            <a:endParaRPr lang="en-CA" sz="1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207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2014-10-15T17:05:48Z</dcterms:modified>
</cp:coreProperties>
</file>