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DBD8E770-E9BF-5443-B01A-62D13CF3C7E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04584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011AFB6-7AEB-174F-A98C-325C1439D9E5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48500B4-3D1E-354D-99AE-288D6169434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8658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38C9A11-D783-4949-8539-3615E3F82A0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533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1138C6E-C0A3-5048-8327-A474073D3A6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5516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3DD2B34B-196C-F44C-A6A7-A91D03D6CD1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4396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A8567F-BF32-1841-B048-51F07F8B7B7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1753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49A4F77-70F8-2F4E-8351-9D6FEAE5C2F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0386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9954F58-1CEE-5D46-9C13-C6F15072AA6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593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02AB956-F481-E845-B498-97BB23FBFB6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281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9DEBC90-F3BC-6F4A-8C8F-BEF642144A4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0394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E0A24FE-C37B-2544-933C-E4998A34F41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4506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8D859C4-646F-0947-9182-AAA62FE8D44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994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D6A3B1B-66DF-6547-945F-EA866B1C32F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287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A4DA8EBA-4696-C04B-AD5F-7D8373F9AA17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103188"/>
            <a:ext cx="10079038" cy="709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200" u="sng"/>
              <a:t>Come Let Us Sing</a:t>
            </a:r>
          </a:p>
          <a:p>
            <a:pPr algn="ctr"/>
            <a:endParaRPr lang="en-CA" sz="3200" u="sng"/>
          </a:p>
          <a:p>
            <a:pPr algn="ctr"/>
            <a:r>
              <a:rPr lang="en-CA" sz="3200">
                <a:cs typeface="Arial" charset="0"/>
              </a:rPr>
              <a:t>Come let us sing</a:t>
            </a:r>
            <a:br>
              <a:rPr lang="en-CA" sz="3200">
                <a:cs typeface="Arial" charset="0"/>
              </a:rPr>
            </a:br>
            <a:r>
              <a:rPr lang="en-CA" sz="3200">
                <a:cs typeface="Arial" charset="0"/>
              </a:rPr>
              <a:t>Sing till the power of the Lord comes down</a:t>
            </a:r>
            <a:br>
              <a:rPr lang="en-CA" sz="3200">
                <a:cs typeface="Arial" charset="0"/>
              </a:rPr>
            </a:br>
            <a:r>
              <a:rPr lang="en-CA" sz="3200">
                <a:cs typeface="Arial" charset="0"/>
              </a:rPr>
              <a:t>Come let us sing</a:t>
            </a:r>
            <a:br>
              <a:rPr lang="en-CA" sz="3200">
                <a:cs typeface="Arial" charset="0"/>
              </a:rPr>
            </a:br>
            <a:r>
              <a:rPr lang="en-CA" sz="3200">
                <a:cs typeface="Arial" charset="0"/>
              </a:rPr>
              <a:t>Sing till the power of the Lord comes down</a:t>
            </a:r>
            <a:br>
              <a:rPr lang="en-CA" sz="3200">
                <a:cs typeface="Arial" charset="0"/>
              </a:rPr>
            </a:br>
            <a:r>
              <a:rPr lang="en-CA" sz="3200">
                <a:cs typeface="Arial" charset="0"/>
              </a:rPr>
              <a:t>Lift up your voice (Lift up your voice)</a:t>
            </a:r>
            <a:br>
              <a:rPr lang="en-CA" sz="3200">
                <a:cs typeface="Arial" charset="0"/>
              </a:rPr>
            </a:br>
            <a:r>
              <a:rPr lang="en-CA" sz="3200">
                <a:cs typeface="Arial" charset="0"/>
              </a:rPr>
              <a:t>Don't be afraid (Don't be afraid)</a:t>
            </a:r>
            <a:br>
              <a:rPr lang="en-CA" sz="3200">
                <a:cs typeface="Arial" charset="0"/>
              </a:rPr>
            </a:br>
            <a:r>
              <a:rPr lang="en-CA" sz="3200">
                <a:cs typeface="Arial" charset="0"/>
              </a:rPr>
              <a:t>Come let us sing till the power of the Lord comes down</a:t>
            </a:r>
          </a:p>
          <a:p>
            <a:pPr algn="ctr"/>
            <a:r>
              <a:rPr lang="en-CA" sz="3200"/>
              <a:t> </a:t>
            </a:r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r>
              <a:rPr lang="en-CA" sz="32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9</Words>
  <Application>Microsoft Macintosh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6</cp:revision>
  <cp:lastPrinted>1601-01-01T00:00:00Z</cp:lastPrinted>
  <dcterms:created xsi:type="dcterms:W3CDTF">2008-04-26T00:41:02Z</dcterms:created>
  <dcterms:modified xsi:type="dcterms:W3CDTF">2014-10-15T17:06:04Z</dcterms:modified>
</cp:coreProperties>
</file>