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90AB7252-836E-429B-A02D-10B2FB5C64D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41234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9BC8EC-C32C-4763-95C0-8595A08FB67E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26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4163DD9-8698-43B9-BF83-3B722DC753D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5010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0081E85-AD8D-4A6F-974C-CCA247E7AA1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1140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0C2AE9F-8E72-4D2F-BE9D-C4023B7DD91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9286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C7AFBC60-0C09-4B15-86EB-DF2D3B74233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0597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083D853-4B30-4AE0-B7FB-6A55F76FF5D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92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F1A598B-E082-40BA-85BC-0D1AD89EBCB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0486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F37E85B-0C3F-49F0-9835-9F44CD6E37F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3940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20C3829-6346-4776-A19E-4B9785915E8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56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5C902BD-DDEB-419A-9FF7-84E69B8DB03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5859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1BDD66-EEBF-4B91-A1E4-67EB0705843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641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4B97D27-EE25-4A5E-9886-F08D4FB4DF8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0397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27B76B6-AB56-4C42-8661-F10E3D7BABF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4754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FEC8678A-FAED-4DE8-98A0-A96385F8A363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079500" y="0"/>
            <a:ext cx="8928100" cy="539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9695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2800" u="sng"/>
              <a:t>Come let us worship and bow down</a:t>
            </a:r>
          </a:p>
          <a:p>
            <a:pPr algn="ctr"/>
            <a:r>
              <a:rPr lang="en-CA" sz="2800"/>
              <a:t>Come let us worship and bow down.</a:t>
            </a:r>
          </a:p>
          <a:p>
            <a:pPr algn="ctr"/>
            <a:r>
              <a:rPr lang="en-CA" sz="2800"/>
              <a:t>Let us kneel before the Lord, our God, our Maker (2x)</a:t>
            </a:r>
          </a:p>
          <a:p>
            <a:pPr algn="ctr"/>
            <a:endParaRPr lang="en-CA" sz="2800"/>
          </a:p>
          <a:p>
            <a:pPr algn="ctr"/>
            <a:r>
              <a:rPr lang="en-CA" sz="2800"/>
              <a:t>For He is our God.</a:t>
            </a:r>
          </a:p>
          <a:p>
            <a:pPr algn="ctr"/>
            <a:r>
              <a:rPr lang="en-CA" sz="2800"/>
              <a:t>And we are the people of His pasture.</a:t>
            </a:r>
          </a:p>
          <a:p>
            <a:pPr algn="ctr"/>
            <a:r>
              <a:rPr lang="en-CA" sz="2800"/>
              <a:t>And the sheep of His hand,</a:t>
            </a:r>
          </a:p>
          <a:p>
            <a:pPr algn="ctr"/>
            <a:r>
              <a:rPr lang="en-CA" sz="2800"/>
              <a:t>Just the sheep of His hand.</a:t>
            </a:r>
          </a:p>
          <a:p>
            <a:pPr algn="ctr"/>
            <a:endParaRPr lang="en-CA" sz="2800"/>
          </a:p>
          <a:p>
            <a:pPr algn="ctr"/>
            <a:endParaRPr lang="en-CA" sz="2800"/>
          </a:p>
          <a:p>
            <a:pPr algn="ctr"/>
            <a:endParaRPr lang="en-CA" sz="2800"/>
          </a:p>
          <a:p>
            <a:pPr algn="ctr"/>
            <a:endParaRPr lang="en-CA" sz="2800"/>
          </a:p>
          <a:p>
            <a:pPr algn="ctr"/>
            <a:r>
              <a:rPr lang="en-CA" sz="2800"/>
              <a:t>1/1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pitchFamily="16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63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6</cp:revision>
  <cp:lastPrinted>1601-01-01T00:00:00Z</cp:lastPrinted>
  <dcterms:created xsi:type="dcterms:W3CDTF">2008-04-25T18:39:53Z</dcterms:created>
  <dcterms:modified xsi:type="dcterms:W3CDTF">2013-12-01T14:28:42Z</dcterms:modified>
</cp:coreProperties>
</file>