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17D77A6F-EBA0-45E8-A14E-17600FBD376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3061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E21797-F717-4572-971B-DCBF0B8D8B82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25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5D526A-D1E7-410F-8BB6-06AA573D50A3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33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E48643-53A1-4EE1-9C9D-EA041D2C7F4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164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2CC839-2F6D-43D5-B1C2-AAEB2C23C0E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493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D73633-786E-4EA9-BFA4-7DD48BB432D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1432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A5A92DBB-E17B-4C64-874C-CAFD4D3D752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18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401050-2677-43BE-B73D-A2195F84594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053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622C46-8E5B-4BCC-9D29-7B79687254B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313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7D5B79-E5F3-4A39-BF9B-B56B9CD7847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507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D892A6-353C-4596-BB76-334EF020ECB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844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02554A-29DA-4611-A1A4-3762970BA38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634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02ECB9-AE48-4CFF-92AE-56216452783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215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086897-64FD-47B9-A938-165C566BA40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155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587F07-A183-463A-BBE8-AD1A58721F1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3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FC8E649-6F12-4756-AD9C-DDD1D68A4DD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47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 u="sng"/>
              <a:t>Come on, ring those bells</a:t>
            </a:r>
          </a:p>
          <a:p>
            <a:pPr algn="ctr"/>
            <a:r>
              <a:rPr lang="en-CA" sz="3200"/>
              <a:t>Everybody likes to take a holiday</a:t>
            </a:r>
          </a:p>
          <a:p>
            <a:pPr algn="ctr"/>
            <a:r>
              <a:rPr lang="en-CA" sz="3200"/>
              <a:t>Everybody likes to take a rest</a:t>
            </a:r>
          </a:p>
          <a:p>
            <a:pPr algn="ctr"/>
            <a:r>
              <a:rPr lang="en-CA" sz="3200"/>
              <a:t>Spending time together with the family</a:t>
            </a:r>
          </a:p>
          <a:p>
            <a:pPr algn="ctr"/>
            <a:r>
              <a:rPr lang="en-CA" sz="3200"/>
              <a:t>Sharing lots of love and happiness.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Come on, ring those bells,</a:t>
            </a:r>
          </a:p>
          <a:p>
            <a:pPr algn="ctr"/>
            <a:r>
              <a:rPr lang="en-CA" sz="3200"/>
              <a:t>Light the Christmas tree,</a:t>
            </a:r>
          </a:p>
          <a:p>
            <a:pPr algn="ctr"/>
            <a:r>
              <a:rPr lang="en-CA" sz="3200"/>
              <a:t>Jesus is the king, born for you and me.</a:t>
            </a:r>
          </a:p>
          <a:p>
            <a:pPr algn="ctr"/>
            <a:r>
              <a:rPr lang="en-CA" sz="3200"/>
              <a:t>Come on, ring those bells, Every-body say,</a:t>
            </a:r>
          </a:p>
          <a:p>
            <a:pPr algn="ctr"/>
            <a:r>
              <a:rPr lang="en-CA" sz="3200"/>
              <a:t>Jesus, we remember this your birthday.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1/2</a:t>
            </a:r>
          </a:p>
          <a:p>
            <a:pPr algn="ctr"/>
            <a:r>
              <a:rPr lang="en-CA" sz="3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15900" y="1079500"/>
            <a:ext cx="9720263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Celebrations come </a:t>
            </a:r>
          </a:p>
          <a:p>
            <a:pPr algn="ctr"/>
            <a:r>
              <a:rPr lang="en-CA" sz="3600"/>
              <a:t>because of something good.</a:t>
            </a:r>
          </a:p>
          <a:p>
            <a:pPr algn="ctr"/>
            <a:r>
              <a:rPr lang="en-CA" sz="3600"/>
              <a:t>Celebrations we love to recall</a:t>
            </a:r>
          </a:p>
          <a:p>
            <a:pPr algn="ctr"/>
            <a:r>
              <a:rPr lang="en-CA" sz="3600"/>
              <a:t>Mary had a baby boy in Bethleham</a:t>
            </a:r>
          </a:p>
          <a:p>
            <a:pPr algn="ctr"/>
            <a:r>
              <a:rPr lang="en-CA" sz="3600"/>
              <a:t>The greatest celebration of all.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105</Words>
  <Application>Microsoft Office PowerPoint</Application>
  <PresentationFormat>Custom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6</cp:revision>
  <cp:lastPrinted>1601-01-01T00:00:00Z</cp:lastPrinted>
  <dcterms:created xsi:type="dcterms:W3CDTF">2008-04-26T18:24:32Z</dcterms:created>
  <dcterms:modified xsi:type="dcterms:W3CDTF">2013-12-07T03:36:22Z</dcterms:modified>
</cp:coreProperties>
</file>