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9AF2A4C-A9AC-4454-AC3B-24E415B8164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58247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15FB735-DB01-4057-841A-186E7171F40D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41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B43478-F76C-43B7-BAC3-EAE1600C8ACA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6622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B99188-F408-409E-970A-67DA43466FCF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66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C3C858-6741-46AC-9851-1C20EF8FB99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1120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ACFD744-5A1D-4171-A815-FF1B5450B25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2808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204FF1-6DF4-46C8-81E9-E4B67971A49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359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ECD0C28E-6F3E-48AA-89D5-90CC91FD312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02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0DAC762-A12B-4500-8DCA-407B8D0F243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6671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100857B-A83E-493C-A1DF-5383CCB7719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4974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8BA3EB-24E7-4D63-8145-D9CA96B5180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8887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E77817F-6555-4729-9CA5-992BF8A65A8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900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5C3844-08F4-4459-A95D-17201EC3B7E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3164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41B4698-1F3A-49A8-96D9-B97B70FADD7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366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D5E30F-AEF3-48F9-84FB-8EA69F11B9F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0408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9815DB-B20F-41EA-8ACA-F749B81F74D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782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D3A3D7BF-B2A4-44EB-9F44-7C800D7BE99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792163"/>
            <a:ext cx="8999537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Come, Thou fount of every blessing</a:t>
            </a:r>
          </a:p>
          <a:p>
            <a:pPr algn="ctr"/>
            <a:endParaRPr lang="en-CA" sz="3600" u="sng"/>
          </a:p>
          <a:p>
            <a:pPr algn="ctr"/>
            <a:r>
              <a:rPr lang="en-CA" sz="3600"/>
              <a:t>Come, Thou fount of every blessing,</a:t>
            </a:r>
          </a:p>
          <a:p>
            <a:pPr algn="ctr"/>
            <a:r>
              <a:rPr lang="en-CA" sz="3600"/>
              <a:t>Tune my heart to sing Thy grace;</a:t>
            </a:r>
          </a:p>
          <a:p>
            <a:pPr algn="ctr"/>
            <a:r>
              <a:rPr lang="en-CA" sz="3600"/>
              <a:t>Streams of mercy, never ceasing,</a:t>
            </a:r>
          </a:p>
          <a:p>
            <a:pPr algn="ctr"/>
            <a:r>
              <a:rPr lang="en-CA" sz="3600"/>
              <a:t>Call for songs of loudest praise.</a:t>
            </a:r>
          </a:p>
          <a:p>
            <a:pPr algn="ctr"/>
            <a:r>
              <a:rPr lang="en-CA" sz="3600"/>
              <a:t>Teach me some melodious sonnet</a:t>
            </a:r>
          </a:p>
          <a:p>
            <a:pPr algn="ctr"/>
            <a:r>
              <a:rPr lang="en-CA" sz="3600"/>
              <a:t>Sung by flaming tongues above,</a:t>
            </a:r>
          </a:p>
          <a:p>
            <a:pPr algn="ctr"/>
            <a:r>
              <a:rPr lang="en-CA" sz="3600"/>
              <a:t>Praise the mount! I'm fixed upon it,</a:t>
            </a:r>
          </a:p>
          <a:p>
            <a:pPr algn="ctr"/>
            <a:r>
              <a:rPr lang="en-CA" sz="3600"/>
              <a:t>Mount of God's unchanging love.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431800" y="1728788"/>
            <a:ext cx="8999538" cy="521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Here I raise my Ebenezer,</a:t>
            </a:r>
          </a:p>
          <a:p>
            <a:pPr algn="ctr"/>
            <a:r>
              <a:rPr lang="en-CA" sz="3600"/>
              <a:t>Hither by Thy help I’ve come;</a:t>
            </a:r>
          </a:p>
          <a:p>
            <a:pPr algn="ctr"/>
            <a:r>
              <a:rPr lang="en-CA" sz="3600"/>
              <a:t>And I hope, by Thy good pleasure,</a:t>
            </a:r>
          </a:p>
          <a:p>
            <a:pPr algn="ctr"/>
            <a:r>
              <a:rPr lang="en-CA" sz="3600"/>
              <a:t>Safely to arrive at home.</a:t>
            </a:r>
          </a:p>
          <a:p>
            <a:pPr algn="ctr"/>
            <a:r>
              <a:rPr lang="en-CA" sz="3600"/>
              <a:t>Jesus sought me when a stranger,</a:t>
            </a:r>
          </a:p>
          <a:p>
            <a:pPr algn="ctr"/>
            <a:r>
              <a:rPr lang="en-CA" sz="3600"/>
              <a:t>Wandering from the fold of God;</a:t>
            </a:r>
          </a:p>
          <a:p>
            <a:pPr algn="ctr"/>
            <a:r>
              <a:rPr lang="en-CA" sz="3600"/>
              <a:t>He, to rescue me from danger,</a:t>
            </a:r>
          </a:p>
          <a:p>
            <a:pPr algn="ctr"/>
            <a:r>
              <a:rPr lang="en-CA" sz="3600"/>
              <a:t>Interposed His precious blood.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539750" y="1908175"/>
            <a:ext cx="8999538" cy="538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/>
              <a:t>Oh, to grace how great a debtor</a:t>
            </a:r>
          </a:p>
          <a:p>
            <a:pPr algn="ctr"/>
            <a:r>
              <a:rPr lang="en-CA" sz="3600"/>
              <a:t>Daily I’m constrained to be;</a:t>
            </a:r>
          </a:p>
          <a:p>
            <a:pPr algn="ctr"/>
            <a:r>
              <a:rPr lang="en-CA" sz="3600"/>
              <a:t>Let that grace now like a fetter</a:t>
            </a:r>
          </a:p>
          <a:p>
            <a:pPr algn="ctr"/>
            <a:r>
              <a:rPr lang="en-CA" sz="3600"/>
              <a:t>Bind my wand'ring heart to Thee:</a:t>
            </a:r>
          </a:p>
          <a:p>
            <a:pPr algn="ctr"/>
            <a:r>
              <a:rPr lang="en-CA" sz="3600"/>
              <a:t>Prone to wander, Lord, I feel it;</a:t>
            </a:r>
          </a:p>
          <a:p>
            <a:pPr algn="ctr"/>
            <a:r>
              <a:rPr lang="en-CA" sz="3600"/>
              <a:t>Prone to leave the God I love.</a:t>
            </a:r>
          </a:p>
          <a:p>
            <a:pPr algn="ctr"/>
            <a:r>
              <a:rPr lang="en-CA" sz="3600"/>
              <a:t>Here’s my heart, oh, take and seal it,</a:t>
            </a:r>
          </a:p>
          <a:p>
            <a:pPr algn="ctr"/>
            <a:r>
              <a:rPr lang="en-CA" sz="3600"/>
              <a:t>Seal it for Thy courts above.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endParaRPr lang="en-CA" sz="12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190</Words>
  <Application>Microsoft Office PowerPoint</Application>
  <PresentationFormat>Custom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2008-04-26T00:41:02Z</dcterms:created>
  <dcterms:modified xsi:type="dcterms:W3CDTF">2013-10-19T23:22:23Z</dcterms:modified>
</cp:coreProperties>
</file>