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AD2AC3FE-C471-D342-A082-25868CC81C0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3064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0FA4E2-E81C-4744-96FD-84889466381C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8CFB1CD-C3EC-0F40-BD49-8D4D7070545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5491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B3D01C2-259E-C54E-BF83-8A23FCD256A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7455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45596F-7D18-4D47-A350-9110118B6F9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36295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57B37543-6C69-214A-8444-586899A0FE7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48943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BBD536C-3E3B-D147-A90A-4FCE4EEF8D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64832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B8FDE1D-3F72-CC42-92B3-592B9367A80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475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EC8EEA2-7B4B-4D4C-A6D4-3DD212ADA0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53451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F4B943E-26AD-8146-946B-E4D077BA63A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33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B5FDB44-D808-ED41-BFBC-DC1EDCA332D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17816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C212087-4DD2-FD45-AFA4-7C0BF56AE4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838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A5615D1-23CD-AC46-A6C4-47EA6452E3C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850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BC4652E-3EF1-904E-A53B-17BDBA7DC4C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410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340035D3-92D4-B246-BB95-AE0BE072DF3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67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spcBef>
                <a:spcPts val="363"/>
              </a:spcBef>
            </a:pPr>
            <a:r>
              <a:rPr lang="en-CA" sz="3200" u="sng"/>
              <a:t>CREATE IN ME A CLEAN HEART </a:t>
            </a:r>
          </a:p>
          <a:p>
            <a:pPr algn="ctr">
              <a:spcBef>
                <a:spcPts val="2163"/>
              </a:spcBef>
            </a:pPr>
            <a:r>
              <a:rPr lang="en-CA" sz="3200"/>
              <a:t>Create in me a clean heart 0 God</a:t>
            </a:r>
          </a:p>
          <a:p>
            <a:pPr algn="ctr">
              <a:spcBef>
                <a:spcPts val="2163"/>
              </a:spcBef>
            </a:pPr>
            <a:r>
              <a:rPr lang="en-CA" sz="3200"/>
              <a:t>and renew a right spirit within me (X2)</a:t>
            </a:r>
          </a:p>
          <a:p>
            <a:pPr algn="ctr">
              <a:spcBef>
                <a:spcPts val="2163"/>
              </a:spcBef>
            </a:pPr>
            <a:r>
              <a:rPr lang="en-CA" sz="3200"/>
              <a:t>cast me not away from Thy presence 0 Lord</a:t>
            </a:r>
          </a:p>
          <a:p>
            <a:pPr algn="ctr">
              <a:spcBef>
                <a:spcPts val="2163"/>
              </a:spcBef>
            </a:pPr>
            <a:r>
              <a:rPr lang="en-CA" sz="3200"/>
              <a:t>and take not Thy Holy Spirit from me</a:t>
            </a:r>
          </a:p>
          <a:p>
            <a:pPr algn="ctr">
              <a:spcBef>
                <a:spcPts val="2163"/>
              </a:spcBef>
            </a:pPr>
            <a:r>
              <a:rPr lang="en-CA" sz="3200"/>
              <a:t>restore unto me the joy of Thy salvation</a:t>
            </a:r>
          </a:p>
          <a:p>
            <a:pPr algn="ctr">
              <a:spcBef>
                <a:spcPts val="2163"/>
              </a:spcBef>
              <a:spcAft>
                <a:spcPts val="900"/>
              </a:spcAft>
            </a:pPr>
            <a:r>
              <a:rPr lang="en-CA" sz="3200"/>
              <a:t>and renew a right spirit within me</a:t>
            </a:r>
          </a:p>
          <a:p>
            <a:pPr algn="ctr">
              <a:spcBef>
                <a:spcPts val="2163"/>
              </a:spcBef>
              <a:spcAft>
                <a:spcPts val="900"/>
              </a:spcAft>
            </a:pPr>
            <a:endParaRPr lang="en-CA" sz="3200"/>
          </a:p>
          <a:p>
            <a:pPr algn="ctr">
              <a:spcBef>
                <a:spcPts val="2163"/>
              </a:spcBef>
              <a:spcAft>
                <a:spcPts val="900"/>
              </a:spcAft>
            </a:pPr>
            <a:endParaRPr lang="en-CA" sz="3200"/>
          </a:p>
          <a:p>
            <a:pPr algn="ctr">
              <a:spcBef>
                <a:spcPts val="2163"/>
              </a:spcBef>
              <a:spcAft>
                <a:spcPts val="900"/>
              </a:spcAft>
            </a:pPr>
            <a:r>
              <a:rPr lang="en-CA" sz="3200"/>
              <a:t>1/1</a:t>
            </a:r>
          </a:p>
          <a:p>
            <a:pPr algn="ctr">
              <a:lnSpc>
                <a:spcPct val="97000"/>
              </a:lnSpc>
              <a:spcBef>
                <a:spcPts val="2163"/>
              </a:spcBef>
              <a:spcAft>
                <a:spcPts val="900"/>
              </a:spcAft>
            </a:pPr>
            <a:r>
              <a:rPr lang="en-CA" sz="1200">
                <a:latin typeface="Arial Narrow" charset="0"/>
                <a:cs typeface="Arial Narrow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62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Arial Narrow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4</cp:revision>
  <cp:lastPrinted>1601-01-01T00:00:00Z</cp:lastPrinted>
  <dcterms:created xsi:type="dcterms:W3CDTF">2008-04-25T07:26:16Z</dcterms:created>
  <dcterms:modified xsi:type="dcterms:W3CDTF">2014-10-15T17:07:27Z</dcterms:modified>
</cp:coreProperties>
</file>