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29FD3EE-217E-A345-88AC-E6E664F2E2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088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CBF8C0-3061-C849-9B85-0197D70C1326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733DCA-0159-EE4B-AD21-B699D70E44EA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99B76F-6CE5-9543-B0CD-D115A11BCC50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617494-1AC4-784D-82D9-FF53D1561C8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867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3A41CC-E798-1F48-8D54-CE5F6B1A11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506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312502-BEE4-0F4E-B6C0-16F5CB5892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8366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DD9A962-F2BE-1043-AB61-ED0728C791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230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F1C616-3E80-7A49-AEE7-37F1A90DDA5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490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9EE178-C57D-EF45-BF82-7BC9735E8DB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490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DFB118-22F3-D343-A0A0-52A2D27FC1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576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6D9B4D-3EF3-CF42-A17D-96352B41FE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066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EC2F20-8202-C546-90E8-7E2239E1DD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174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A5AB55-7EE8-BB49-8C82-5053ECDF12C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19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4D5335-83BD-2C44-95A2-0603A54F466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472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194349-CAC7-C74F-9945-6070A424380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016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27AD4AE-071D-6344-B9C2-62BE6A91CF5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Creation Calls</a:t>
            </a:r>
          </a:p>
          <a:p>
            <a:pPr algn="ctr"/>
            <a:endParaRPr lang="en-CA" sz="3600" u="sng"/>
          </a:p>
          <a:p>
            <a:pPr algn="ctr"/>
            <a:r>
              <a:rPr lang="en-CA" sz="3600"/>
              <a:t>   I have felt the wind blow, </a:t>
            </a:r>
          </a:p>
          <a:p>
            <a:pPr algn="ctr"/>
            <a:r>
              <a:rPr lang="en-CA" sz="3600"/>
              <a:t>Whispering your name</a:t>
            </a:r>
          </a:p>
          <a:p>
            <a:pPr algn="ctr"/>
            <a:r>
              <a:rPr lang="en-CA" sz="3600"/>
              <a:t>I have seen your tears fall,</a:t>
            </a:r>
          </a:p>
          <a:p>
            <a:pPr algn="ctr"/>
            <a:r>
              <a:rPr lang="en-CA" sz="3600"/>
              <a:t>When I watch the rain.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And how could I say there is no God?</a:t>
            </a:r>
          </a:p>
          <a:p>
            <a:pPr algn="ctr"/>
            <a:r>
              <a:rPr lang="en-CA" sz="3600"/>
              <a:t>When all around creation calls!</a:t>
            </a:r>
          </a:p>
          <a:p>
            <a:pPr algn="ctr"/>
            <a:r>
              <a:rPr lang="en-CA" sz="3600"/>
              <a:t>A singing bird, a mighty tree,</a:t>
            </a:r>
          </a:p>
          <a:p>
            <a:pPr algn="ctr"/>
            <a:r>
              <a:rPr lang="en-CA" sz="3600"/>
              <a:t>The vast expanse of open sea…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14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Gazing at a bird in flight,</a:t>
            </a:r>
          </a:p>
          <a:p>
            <a:pPr algn="ctr"/>
            <a:r>
              <a:rPr lang="en-CA" sz="3600"/>
              <a:t>Soaring through the air.</a:t>
            </a:r>
          </a:p>
          <a:p>
            <a:pPr algn="ctr"/>
            <a:r>
              <a:rPr lang="en-CA" sz="3600"/>
              <a:t>Lying down beneath the stars,</a:t>
            </a:r>
          </a:p>
          <a:p>
            <a:pPr algn="ctr"/>
            <a:r>
              <a:rPr lang="en-CA" sz="3600"/>
              <a:t>I feel your presence there.</a:t>
            </a:r>
          </a:p>
          <a:p>
            <a:pPr algn="ctr"/>
            <a:endParaRPr lang="en-CA" sz="3200"/>
          </a:p>
          <a:p>
            <a:pPr algn="ctr"/>
            <a:r>
              <a:rPr lang="en-CA" sz="3600"/>
              <a:t>I love to stand at ocean shore</a:t>
            </a:r>
          </a:p>
          <a:p>
            <a:pPr algn="ctr"/>
            <a:r>
              <a:rPr lang="en-CA" sz="3600"/>
              <a:t>And feel the thundering breakers roar,</a:t>
            </a:r>
          </a:p>
          <a:p>
            <a:pPr algn="ctr"/>
            <a:r>
              <a:rPr lang="en-CA" sz="3600"/>
              <a:t>To walk through golden fields of grain</a:t>
            </a:r>
          </a:p>
          <a:p>
            <a:pPr algn="ctr"/>
            <a:r>
              <a:rPr lang="en-CA" sz="3600"/>
              <a:t>With endless bloom horizons fray.</a:t>
            </a:r>
          </a:p>
          <a:p>
            <a:pPr algn="ctr"/>
            <a:endParaRPr lang="en-CA" sz="3200"/>
          </a:p>
          <a:p>
            <a:pPr algn="ctr"/>
            <a:r>
              <a:rPr lang="en-CA" sz="3600"/>
              <a:t>Listening to a river run, watering the Earth.</a:t>
            </a:r>
          </a:p>
          <a:p>
            <a:pPr algn="ctr"/>
            <a:r>
              <a:rPr lang="en-CA" sz="3600"/>
              <a:t>Fragrance of a rose in bloom,</a:t>
            </a:r>
          </a:p>
          <a:p>
            <a:pPr algn="ctr"/>
            <a:r>
              <a:rPr lang="en-CA" sz="3600"/>
              <a:t>A newborns cry at birth.</a:t>
            </a:r>
          </a:p>
          <a:p>
            <a:pPr algn="ctr"/>
            <a:r>
              <a:rPr lang="en-CA" sz="3600"/>
              <a:t>2/3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572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And how could I say there is no God?</a:t>
            </a:r>
          </a:p>
          <a:p>
            <a:pPr algn="ctr"/>
            <a:r>
              <a:rPr lang="en-CA" sz="3600"/>
              <a:t>When all around creation calls!</a:t>
            </a:r>
          </a:p>
          <a:p>
            <a:pPr algn="ctr"/>
            <a:r>
              <a:rPr lang="en-CA" sz="3600"/>
              <a:t>A singing bird, a mighty tree,</a:t>
            </a:r>
          </a:p>
          <a:p>
            <a:pPr algn="ctr"/>
            <a:r>
              <a:rPr lang="en-CA" sz="3600"/>
              <a:t>The vast expanse of open sea…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Gazing at a bird in flight,</a:t>
            </a:r>
          </a:p>
          <a:p>
            <a:pPr algn="ctr"/>
            <a:r>
              <a:rPr lang="en-CA" sz="3600"/>
              <a:t>Soaring through the air.</a:t>
            </a:r>
          </a:p>
          <a:p>
            <a:pPr algn="ctr"/>
            <a:r>
              <a:rPr lang="en-CA" sz="3600"/>
              <a:t>Lying down beneath the stars,</a:t>
            </a:r>
          </a:p>
          <a:p>
            <a:pPr algn="ctr"/>
            <a:r>
              <a:rPr lang="en-CA" sz="3600"/>
              <a:t>I feel your presence there.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3/3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200</Words>
  <Application>Microsoft Macintosh PowerPoint</Application>
  <PresentationFormat>Custom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8</cp:revision>
  <cp:lastPrinted>1601-01-01T00:00:00Z</cp:lastPrinted>
  <dcterms:created xsi:type="dcterms:W3CDTF">2008-04-26T18:24:32Z</dcterms:created>
  <dcterms:modified xsi:type="dcterms:W3CDTF">2014-10-15T17:07:43Z</dcterms:modified>
</cp:coreProperties>
</file>